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223" r:id="rId1"/>
    <p:sldMasterId id="2147485227" r:id="rId2"/>
    <p:sldMasterId id="2147485229" r:id="rId3"/>
    <p:sldMasterId id="2147485242" r:id="rId4"/>
  </p:sldMasterIdLst>
  <p:notesMasterIdLst>
    <p:notesMasterId r:id="rId53"/>
  </p:notesMasterIdLst>
  <p:handoutMasterIdLst>
    <p:handoutMasterId r:id="rId54"/>
  </p:handoutMasterIdLst>
  <p:sldIdLst>
    <p:sldId id="364" r:id="rId5"/>
    <p:sldId id="577" r:id="rId6"/>
    <p:sldId id="369" r:id="rId7"/>
    <p:sldId id="481" r:id="rId8"/>
    <p:sldId id="532" r:id="rId9"/>
    <p:sldId id="482" r:id="rId10"/>
    <p:sldId id="483" r:id="rId11"/>
    <p:sldId id="535" r:id="rId12"/>
    <p:sldId id="534" r:id="rId13"/>
    <p:sldId id="503" r:id="rId14"/>
    <p:sldId id="536" r:id="rId15"/>
    <p:sldId id="566" r:id="rId16"/>
    <p:sldId id="539" r:id="rId17"/>
    <p:sldId id="540" r:id="rId18"/>
    <p:sldId id="541" r:id="rId19"/>
    <p:sldId id="580" r:id="rId20"/>
    <p:sldId id="583" r:id="rId21"/>
    <p:sldId id="584" r:id="rId22"/>
    <p:sldId id="543" r:id="rId23"/>
    <p:sldId id="544" r:id="rId24"/>
    <p:sldId id="551" r:id="rId25"/>
    <p:sldId id="552" r:id="rId26"/>
    <p:sldId id="545" r:id="rId27"/>
    <p:sldId id="546" r:id="rId28"/>
    <p:sldId id="553" r:id="rId29"/>
    <p:sldId id="556" r:id="rId30"/>
    <p:sldId id="557" r:id="rId31"/>
    <p:sldId id="571" r:id="rId32"/>
    <p:sldId id="578" r:id="rId33"/>
    <p:sldId id="491" r:id="rId34"/>
    <p:sldId id="579" r:id="rId35"/>
    <p:sldId id="573" r:id="rId36"/>
    <p:sldId id="561" r:id="rId37"/>
    <p:sldId id="495" r:id="rId38"/>
    <p:sldId id="497" r:id="rId39"/>
    <p:sldId id="562" r:id="rId40"/>
    <p:sldId id="574" r:id="rId41"/>
    <p:sldId id="492" r:id="rId42"/>
    <p:sldId id="563" r:id="rId43"/>
    <p:sldId id="564" r:id="rId44"/>
    <p:sldId id="565" r:id="rId45"/>
    <p:sldId id="567" r:id="rId46"/>
    <p:sldId id="568" r:id="rId47"/>
    <p:sldId id="569" r:id="rId48"/>
    <p:sldId id="533" r:id="rId49"/>
    <p:sldId id="576" r:id="rId50"/>
    <p:sldId id="570" r:id="rId51"/>
    <p:sldId id="516" r:id="rId52"/>
  </p:sldIdLst>
  <p:sldSz cx="6858000" cy="5143500"/>
  <p:notesSz cx="7010400" cy="9296400"/>
  <p:custDataLst>
    <p:tags r:id="rId5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3429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685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0287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n, Helen (ACS Consultant)" initials="SH(C" lastIdx="1" clrIdx="0">
    <p:extLst>
      <p:ext uri="{19B8F6BF-5375-455C-9EA6-DF929625EA0E}">
        <p15:presenceInfo xmlns:p15="http://schemas.microsoft.com/office/powerpoint/2012/main" userId="S::helen.shin@acs.nyc.gov::8d60915d-c919-4647-964e-4d5cd8181a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3278"/>
    <a:srgbClr val="646569"/>
    <a:srgbClr val="80469A"/>
    <a:srgbClr val="D9B11D"/>
    <a:srgbClr val="E8C956"/>
    <a:srgbClr val="002D73"/>
    <a:srgbClr val="898989"/>
    <a:srgbClr val="00ACDC"/>
    <a:srgbClr val="FFFFFF"/>
    <a:srgbClr val="D6E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6196" autoAdjust="0"/>
  </p:normalViewPr>
  <p:slideViewPr>
    <p:cSldViewPr>
      <p:cViewPr varScale="1">
        <p:scale>
          <a:sx n="144" d="100"/>
          <a:sy n="144" d="100"/>
        </p:scale>
        <p:origin x="1614" y="120"/>
      </p:cViewPr>
      <p:guideLst>
        <p:guide orient="horz" pos="162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764"/>
    </p:cViewPr>
  </p:sorterViewPr>
  <p:notesViewPr>
    <p:cSldViewPr>
      <p:cViewPr varScale="1">
        <p:scale>
          <a:sx n="82" d="100"/>
          <a:sy n="82" d="100"/>
        </p:scale>
        <p:origin x="391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gs" Target="tags/tag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F7A4FE-11CD-4CC0-955D-6F069053AB5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FB3725CA-AE8D-4BE9-8ADE-4E3532D56194}">
      <dgm:prSet phldrT="[Text]" custT="1"/>
      <dgm:spPr>
        <a:noFill/>
        <a:ln>
          <a:noFill/>
        </a:ln>
      </dgm:spPr>
      <dgm:t>
        <a:bodyPr/>
        <a:lstStyle/>
        <a:p>
          <a:pPr>
            <a:lnSpc>
              <a:spcPct val="100000"/>
            </a:lnSpc>
          </a:pPr>
          <a:endParaRPr lang="en-US" sz="2000" b="1" dirty="0">
            <a:solidFill>
              <a:schemeClr val="accent4"/>
            </a:solidFill>
            <a:latin typeface="Arial" panose="020B0604020202020204" pitchFamily="34" charset="0"/>
            <a:cs typeface="Arial" panose="020B0604020202020204" pitchFamily="34" charset="0"/>
          </a:endParaRPr>
        </a:p>
        <a:p>
          <a:pPr>
            <a:lnSpc>
              <a:spcPct val="100000"/>
            </a:lnSpc>
          </a:pPr>
          <a:r>
            <a:rPr lang="en-US" sz="2000" b="1" dirty="0">
              <a:solidFill>
                <a:schemeClr val="accent4"/>
              </a:solidFill>
              <a:latin typeface="Arial" panose="020B0604020202020204" pitchFamily="34" charset="0"/>
              <a:cs typeface="Arial" panose="020B0604020202020204" pitchFamily="34" charset="0"/>
            </a:rPr>
            <a:t>Need</a:t>
          </a:r>
          <a:br>
            <a:rPr lang="en-US" sz="1800" b="1" dirty="0">
              <a:solidFill>
                <a:schemeClr val="accent4"/>
              </a:solidFill>
              <a:latin typeface="Arial" panose="020B0604020202020204" pitchFamily="34" charset="0"/>
              <a:cs typeface="Arial" panose="020B0604020202020204" pitchFamily="34" charset="0"/>
            </a:rPr>
          </a:br>
          <a:endParaRPr lang="en-US" sz="1400" b="1" dirty="0">
            <a:solidFill>
              <a:schemeClr val="tx2"/>
            </a:solidFill>
            <a:latin typeface="Arial" panose="020B0604020202020204" pitchFamily="34" charset="0"/>
            <a:cs typeface="Arial" panose="020B0604020202020204" pitchFamily="34" charset="0"/>
          </a:endParaRPr>
        </a:p>
      </dgm:t>
    </dgm:pt>
    <dgm:pt modelId="{525BF233-DF5D-47FB-880A-0773FDEF4623}" type="parTrans" cxnId="{0B403334-1843-4E98-8BB9-C6FBC36DC9B8}">
      <dgm:prSet/>
      <dgm:spPr/>
      <dgm:t>
        <a:bodyPr/>
        <a:lstStyle/>
        <a:p>
          <a:endParaRPr lang="en-US"/>
        </a:p>
      </dgm:t>
    </dgm:pt>
    <dgm:pt modelId="{05774668-AE7A-461C-A924-83AD8A11D1D1}" type="sibTrans" cxnId="{0B403334-1843-4E98-8BB9-C6FBC36DC9B8}">
      <dgm:prSet/>
      <dgm:spPr>
        <a:solidFill>
          <a:schemeClr val="accent6"/>
        </a:solidFill>
        <a:ln w="127000">
          <a:solidFill>
            <a:schemeClr val="accent6"/>
          </a:solidFill>
          <a:tailEnd type="stealth"/>
        </a:ln>
      </dgm:spPr>
      <dgm:t>
        <a:bodyPr/>
        <a:lstStyle/>
        <a:p>
          <a:endParaRPr lang="en-US"/>
        </a:p>
      </dgm:t>
    </dgm:pt>
    <dgm:pt modelId="{E9E61AD5-7FE4-4209-B10B-4A4F0BF07A0D}">
      <dgm:prSet phldrT="[Text]" custT="1"/>
      <dgm:spPr>
        <a:noFill/>
        <a:ln>
          <a:noFill/>
        </a:ln>
      </dgm:spPr>
      <dgm:t>
        <a:bodyPr/>
        <a:lstStyle/>
        <a:p>
          <a:endParaRPr lang="en-US" sz="2000" b="1" dirty="0">
            <a:solidFill>
              <a:schemeClr val="accent4"/>
            </a:solidFill>
            <a:latin typeface="Arial" panose="020B0604020202020204" pitchFamily="34" charset="0"/>
            <a:cs typeface="Arial" panose="020B0604020202020204" pitchFamily="34" charset="0"/>
          </a:endParaRPr>
        </a:p>
        <a:p>
          <a:r>
            <a:rPr lang="en-US" sz="2000" b="1" dirty="0">
              <a:solidFill>
                <a:schemeClr val="accent4"/>
              </a:solidFill>
              <a:latin typeface="Arial" panose="020B0604020202020204" pitchFamily="34" charset="0"/>
              <a:cs typeface="Arial" panose="020B0604020202020204" pitchFamily="34" charset="0"/>
            </a:rPr>
            <a:t>Expression</a:t>
          </a:r>
        </a:p>
        <a:p>
          <a:endParaRPr lang="en-US" sz="1400" b="1" dirty="0">
            <a:solidFill>
              <a:schemeClr val="tx2"/>
            </a:solidFill>
            <a:latin typeface="Arial" panose="020B0604020202020204" pitchFamily="34" charset="0"/>
            <a:cs typeface="Arial" panose="020B0604020202020204" pitchFamily="34" charset="0"/>
          </a:endParaRPr>
        </a:p>
      </dgm:t>
    </dgm:pt>
    <dgm:pt modelId="{14AA7DEC-4031-4062-A7FD-7D6DF2D39C22}" type="parTrans" cxnId="{FD2342AB-6D15-44C3-99A7-A87203E76F21}">
      <dgm:prSet/>
      <dgm:spPr/>
      <dgm:t>
        <a:bodyPr/>
        <a:lstStyle/>
        <a:p>
          <a:endParaRPr lang="en-US"/>
        </a:p>
      </dgm:t>
    </dgm:pt>
    <dgm:pt modelId="{5E9C0350-CC26-43AF-B69D-2A75B3A74B85}" type="sibTrans" cxnId="{FD2342AB-6D15-44C3-99A7-A87203E76F21}">
      <dgm:prSet/>
      <dgm:spPr>
        <a:ln w="127000">
          <a:solidFill>
            <a:schemeClr val="accent6"/>
          </a:solidFill>
          <a:tailEnd type="stealth"/>
        </a:ln>
      </dgm:spPr>
      <dgm:t>
        <a:bodyPr/>
        <a:lstStyle/>
        <a:p>
          <a:endParaRPr lang="en-US"/>
        </a:p>
      </dgm:t>
    </dgm:pt>
    <dgm:pt modelId="{5B8E362E-F42B-401C-AAC3-F64A6BBCE5FD}">
      <dgm:prSet phldrT="[Text]" custT="1"/>
      <dgm:spPr>
        <a:noFill/>
        <a:ln>
          <a:noFill/>
        </a:ln>
      </dgm:spPr>
      <dgm:t>
        <a:bodyPr/>
        <a:lstStyle/>
        <a:p>
          <a:pPr>
            <a:lnSpc>
              <a:spcPct val="100000"/>
            </a:lnSpc>
          </a:pPr>
          <a:r>
            <a:rPr lang="en-US" sz="2000" b="1" dirty="0">
              <a:solidFill>
                <a:schemeClr val="accent4"/>
              </a:solidFill>
              <a:latin typeface="Arial" panose="020B0604020202020204" pitchFamily="34" charset="0"/>
              <a:cs typeface="Arial" panose="020B0604020202020204" pitchFamily="34" charset="0"/>
            </a:rPr>
            <a:t>Intervention</a:t>
          </a:r>
          <a:br>
            <a:rPr lang="en-US" sz="1800" b="1" dirty="0">
              <a:solidFill>
                <a:schemeClr val="accent4"/>
              </a:solidFill>
              <a:latin typeface="Arial" panose="020B0604020202020204" pitchFamily="34" charset="0"/>
              <a:cs typeface="Arial" panose="020B0604020202020204" pitchFamily="34" charset="0"/>
            </a:rPr>
          </a:br>
          <a:endParaRPr lang="en-US" sz="1400" b="1" dirty="0">
            <a:solidFill>
              <a:schemeClr val="tx2"/>
            </a:solidFill>
            <a:latin typeface="Arial" panose="020B0604020202020204" pitchFamily="34" charset="0"/>
            <a:cs typeface="Arial" panose="020B0604020202020204" pitchFamily="34" charset="0"/>
          </a:endParaRPr>
        </a:p>
      </dgm:t>
    </dgm:pt>
    <dgm:pt modelId="{1D867A54-9DB7-4D8F-8FB3-CF3600306DA6}" type="parTrans" cxnId="{130AD9D0-B52F-4238-BE04-4ED27E2DA640}">
      <dgm:prSet/>
      <dgm:spPr/>
      <dgm:t>
        <a:bodyPr/>
        <a:lstStyle/>
        <a:p>
          <a:endParaRPr lang="en-US"/>
        </a:p>
      </dgm:t>
    </dgm:pt>
    <dgm:pt modelId="{57F0BE58-9043-4BAD-AA4E-605CA1054D1F}" type="sibTrans" cxnId="{130AD9D0-B52F-4238-BE04-4ED27E2DA640}">
      <dgm:prSet/>
      <dgm:spPr>
        <a:ln w="127000">
          <a:solidFill>
            <a:schemeClr val="accent6"/>
          </a:solidFill>
          <a:tailEnd type="stealth"/>
        </a:ln>
      </dgm:spPr>
      <dgm:t>
        <a:bodyPr/>
        <a:lstStyle/>
        <a:p>
          <a:endParaRPr lang="en-US"/>
        </a:p>
      </dgm:t>
    </dgm:pt>
    <dgm:pt modelId="{77016127-5435-47B8-91B5-9F8403FE70D2}">
      <dgm:prSet phldrT="[Text]" custT="1"/>
      <dgm:spPr>
        <a:noFill/>
        <a:ln>
          <a:noFill/>
        </a:ln>
      </dgm:spPr>
      <dgm:t>
        <a:bodyPr/>
        <a:lstStyle/>
        <a:p>
          <a:r>
            <a:rPr lang="en-US" sz="2000" b="1" dirty="0">
              <a:solidFill>
                <a:schemeClr val="accent4"/>
              </a:solidFill>
              <a:latin typeface="Arial" panose="020B0604020202020204" pitchFamily="34" charset="0"/>
              <a:cs typeface="Arial" panose="020B0604020202020204" pitchFamily="34" charset="0"/>
            </a:rPr>
            <a:t>Relaxation</a:t>
          </a:r>
        </a:p>
      </dgm:t>
    </dgm:pt>
    <dgm:pt modelId="{5B4C1D24-86A9-4093-BF85-0D212620FD53}" type="parTrans" cxnId="{770BA18F-08D3-4E91-936B-577F5F6E2AC6}">
      <dgm:prSet/>
      <dgm:spPr/>
      <dgm:t>
        <a:bodyPr/>
        <a:lstStyle/>
        <a:p>
          <a:endParaRPr lang="en-US"/>
        </a:p>
      </dgm:t>
    </dgm:pt>
    <dgm:pt modelId="{7B35448B-FF47-4237-8A62-C29F7B10F3FB}" type="sibTrans" cxnId="{770BA18F-08D3-4E91-936B-577F5F6E2AC6}">
      <dgm:prSet/>
      <dgm:spPr>
        <a:solidFill>
          <a:schemeClr val="accent6"/>
        </a:solidFill>
        <a:ln w="127000">
          <a:solidFill>
            <a:schemeClr val="accent6"/>
          </a:solidFill>
          <a:tailEnd type="stealth"/>
        </a:ln>
      </dgm:spPr>
      <dgm:t>
        <a:bodyPr/>
        <a:lstStyle/>
        <a:p>
          <a:endParaRPr lang="en-US"/>
        </a:p>
      </dgm:t>
    </dgm:pt>
    <dgm:pt modelId="{12A58DCA-9E3E-4355-AFA7-2524D605D34B}" type="pres">
      <dgm:prSet presAssocID="{ADF7A4FE-11CD-4CC0-955D-6F069053AB59}" presName="cycle" presStyleCnt="0">
        <dgm:presLayoutVars>
          <dgm:dir/>
          <dgm:resizeHandles val="exact"/>
        </dgm:presLayoutVars>
      </dgm:prSet>
      <dgm:spPr/>
    </dgm:pt>
    <dgm:pt modelId="{086B645E-14B6-43CF-A610-AB685B3ACA72}" type="pres">
      <dgm:prSet presAssocID="{FB3725CA-AE8D-4BE9-8ADE-4E3532D56194}" presName="node" presStyleLbl="node1" presStyleIdx="0" presStyleCnt="4" custScaleX="115411">
        <dgm:presLayoutVars>
          <dgm:bulletEnabled val="1"/>
        </dgm:presLayoutVars>
      </dgm:prSet>
      <dgm:spPr/>
    </dgm:pt>
    <dgm:pt modelId="{9F069EB9-E453-486C-82A4-94AFAE5A365C}" type="pres">
      <dgm:prSet presAssocID="{FB3725CA-AE8D-4BE9-8ADE-4E3532D56194}" presName="spNode" presStyleCnt="0"/>
      <dgm:spPr/>
    </dgm:pt>
    <dgm:pt modelId="{AD60788F-CFD1-45C9-9E2E-D11A9C431275}" type="pres">
      <dgm:prSet presAssocID="{05774668-AE7A-461C-A924-83AD8A11D1D1}" presName="sibTrans" presStyleLbl="sibTrans1D1" presStyleIdx="0" presStyleCnt="4"/>
      <dgm:spPr/>
    </dgm:pt>
    <dgm:pt modelId="{B4737B3E-B4B1-40E4-8389-72815D89AB41}" type="pres">
      <dgm:prSet presAssocID="{E9E61AD5-7FE4-4209-B10B-4A4F0BF07A0D}" presName="node" presStyleLbl="node1" presStyleIdx="1" presStyleCnt="4" custScaleX="120980">
        <dgm:presLayoutVars>
          <dgm:bulletEnabled val="1"/>
        </dgm:presLayoutVars>
      </dgm:prSet>
      <dgm:spPr/>
    </dgm:pt>
    <dgm:pt modelId="{0A5D39AA-94C9-491D-9F11-CA60F607F606}" type="pres">
      <dgm:prSet presAssocID="{E9E61AD5-7FE4-4209-B10B-4A4F0BF07A0D}" presName="spNode" presStyleCnt="0"/>
      <dgm:spPr/>
    </dgm:pt>
    <dgm:pt modelId="{DF60CFF6-E53A-4621-95AD-212F3E1EB25D}" type="pres">
      <dgm:prSet presAssocID="{5E9C0350-CC26-43AF-B69D-2A75B3A74B85}" presName="sibTrans" presStyleLbl="sibTrans1D1" presStyleIdx="1" presStyleCnt="4"/>
      <dgm:spPr/>
    </dgm:pt>
    <dgm:pt modelId="{61CECDDE-F9E4-47AE-A3E8-9FBA5792AD64}" type="pres">
      <dgm:prSet presAssocID="{5B8E362E-F42B-401C-AAC3-F64A6BBCE5FD}" presName="node" presStyleLbl="node1" presStyleIdx="2" presStyleCnt="4" custScaleX="136394">
        <dgm:presLayoutVars>
          <dgm:bulletEnabled val="1"/>
        </dgm:presLayoutVars>
      </dgm:prSet>
      <dgm:spPr/>
    </dgm:pt>
    <dgm:pt modelId="{C87EED23-CBAB-4288-AF85-B3F9E450BCB2}" type="pres">
      <dgm:prSet presAssocID="{5B8E362E-F42B-401C-AAC3-F64A6BBCE5FD}" presName="spNode" presStyleCnt="0"/>
      <dgm:spPr/>
    </dgm:pt>
    <dgm:pt modelId="{A9BC68EC-6BD7-4349-B616-96BE7EBC3E52}" type="pres">
      <dgm:prSet presAssocID="{57F0BE58-9043-4BAD-AA4E-605CA1054D1F}" presName="sibTrans" presStyleLbl="sibTrans1D1" presStyleIdx="2" presStyleCnt="4"/>
      <dgm:spPr/>
    </dgm:pt>
    <dgm:pt modelId="{76811B7E-1B7B-44C8-B38A-EBDB54759F46}" type="pres">
      <dgm:prSet presAssocID="{77016127-5435-47B8-91B5-9F8403FE70D2}" presName="node" presStyleLbl="node1" presStyleIdx="3" presStyleCnt="4" custScaleX="120982">
        <dgm:presLayoutVars>
          <dgm:bulletEnabled val="1"/>
        </dgm:presLayoutVars>
      </dgm:prSet>
      <dgm:spPr/>
    </dgm:pt>
    <dgm:pt modelId="{8582EB82-F0AE-475C-9DF8-751A583ACF83}" type="pres">
      <dgm:prSet presAssocID="{77016127-5435-47B8-91B5-9F8403FE70D2}" presName="spNode" presStyleCnt="0"/>
      <dgm:spPr/>
    </dgm:pt>
    <dgm:pt modelId="{C13DE924-BCBA-4A70-B3A8-ACA02DAFE39C}" type="pres">
      <dgm:prSet presAssocID="{7B35448B-FF47-4237-8A62-C29F7B10F3FB}" presName="sibTrans" presStyleLbl="sibTrans1D1" presStyleIdx="3" presStyleCnt="4"/>
      <dgm:spPr/>
    </dgm:pt>
  </dgm:ptLst>
  <dgm:cxnLst>
    <dgm:cxn modelId="{FA764E07-83CA-4248-AFDC-FA5011718284}" type="presOf" srcId="{7B35448B-FF47-4237-8A62-C29F7B10F3FB}" destId="{C13DE924-BCBA-4A70-B3A8-ACA02DAFE39C}" srcOrd="0" destOrd="0" presId="urn:microsoft.com/office/officeart/2005/8/layout/cycle6"/>
    <dgm:cxn modelId="{4C86C109-D69F-41F5-A25E-2C199FFB1C6B}" type="presOf" srcId="{57F0BE58-9043-4BAD-AA4E-605CA1054D1F}" destId="{A9BC68EC-6BD7-4349-B616-96BE7EBC3E52}" srcOrd="0" destOrd="0" presId="urn:microsoft.com/office/officeart/2005/8/layout/cycle6"/>
    <dgm:cxn modelId="{0B403334-1843-4E98-8BB9-C6FBC36DC9B8}" srcId="{ADF7A4FE-11CD-4CC0-955D-6F069053AB59}" destId="{FB3725CA-AE8D-4BE9-8ADE-4E3532D56194}" srcOrd="0" destOrd="0" parTransId="{525BF233-DF5D-47FB-880A-0773FDEF4623}" sibTransId="{05774668-AE7A-461C-A924-83AD8A11D1D1}"/>
    <dgm:cxn modelId="{599FB23E-E112-49AD-9065-BF744040D330}" type="presOf" srcId="{E9E61AD5-7FE4-4209-B10B-4A4F0BF07A0D}" destId="{B4737B3E-B4B1-40E4-8389-72815D89AB41}" srcOrd="0" destOrd="0" presId="urn:microsoft.com/office/officeart/2005/8/layout/cycle6"/>
    <dgm:cxn modelId="{C40F4372-41FF-46E5-9068-8BEA3A4ACA77}" type="presOf" srcId="{5B8E362E-F42B-401C-AAC3-F64A6BBCE5FD}" destId="{61CECDDE-F9E4-47AE-A3E8-9FBA5792AD64}" srcOrd="0" destOrd="0" presId="urn:microsoft.com/office/officeart/2005/8/layout/cycle6"/>
    <dgm:cxn modelId="{C2514B59-710D-4919-B003-76D2A2FD773A}" type="presOf" srcId="{5E9C0350-CC26-43AF-B69D-2A75B3A74B85}" destId="{DF60CFF6-E53A-4621-95AD-212F3E1EB25D}" srcOrd="0" destOrd="0" presId="urn:microsoft.com/office/officeart/2005/8/layout/cycle6"/>
    <dgm:cxn modelId="{770BA18F-08D3-4E91-936B-577F5F6E2AC6}" srcId="{ADF7A4FE-11CD-4CC0-955D-6F069053AB59}" destId="{77016127-5435-47B8-91B5-9F8403FE70D2}" srcOrd="3" destOrd="0" parTransId="{5B4C1D24-86A9-4093-BF85-0D212620FD53}" sibTransId="{7B35448B-FF47-4237-8A62-C29F7B10F3FB}"/>
    <dgm:cxn modelId="{FD2342AB-6D15-44C3-99A7-A87203E76F21}" srcId="{ADF7A4FE-11CD-4CC0-955D-6F069053AB59}" destId="{E9E61AD5-7FE4-4209-B10B-4A4F0BF07A0D}" srcOrd="1" destOrd="0" parTransId="{14AA7DEC-4031-4062-A7FD-7D6DF2D39C22}" sibTransId="{5E9C0350-CC26-43AF-B69D-2A75B3A74B85}"/>
    <dgm:cxn modelId="{B10D54C5-88D7-4F47-9DCD-308F90930F1D}" type="presOf" srcId="{77016127-5435-47B8-91B5-9F8403FE70D2}" destId="{76811B7E-1B7B-44C8-B38A-EBDB54759F46}" srcOrd="0" destOrd="0" presId="urn:microsoft.com/office/officeart/2005/8/layout/cycle6"/>
    <dgm:cxn modelId="{17DF09CB-26CE-4FF4-A4FE-63070CE990A8}" type="presOf" srcId="{FB3725CA-AE8D-4BE9-8ADE-4E3532D56194}" destId="{086B645E-14B6-43CF-A610-AB685B3ACA72}" srcOrd="0" destOrd="0" presId="urn:microsoft.com/office/officeart/2005/8/layout/cycle6"/>
    <dgm:cxn modelId="{130AD9D0-B52F-4238-BE04-4ED27E2DA640}" srcId="{ADF7A4FE-11CD-4CC0-955D-6F069053AB59}" destId="{5B8E362E-F42B-401C-AAC3-F64A6BBCE5FD}" srcOrd="2" destOrd="0" parTransId="{1D867A54-9DB7-4D8F-8FB3-CF3600306DA6}" sibTransId="{57F0BE58-9043-4BAD-AA4E-605CA1054D1F}"/>
    <dgm:cxn modelId="{15B4CED6-6F2B-4269-B150-FFA4E17A8421}" type="presOf" srcId="{05774668-AE7A-461C-A924-83AD8A11D1D1}" destId="{AD60788F-CFD1-45C9-9E2E-D11A9C431275}" srcOrd="0" destOrd="0" presId="urn:microsoft.com/office/officeart/2005/8/layout/cycle6"/>
    <dgm:cxn modelId="{C685E7ED-B57D-4B4D-9984-02C42AEEF1A9}" type="presOf" srcId="{ADF7A4FE-11CD-4CC0-955D-6F069053AB59}" destId="{12A58DCA-9E3E-4355-AFA7-2524D605D34B}" srcOrd="0" destOrd="0" presId="urn:microsoft.com/office/officeart/2005/8/layout/cycle6"/>
    <dgm:cxn modelId="{E33BCD07-5AC9-49B2-9908-53121DD7E5C3}" type="presParOf" srcId="{12A58DCA-9E3E-4355-AFA7-2524D605D34B}" destId="{086B645E-14B6-43CF-A610-AB685B3ACA72}" srcOrd="0" destOrd="0" presId="urn:microsoft.com/office/officeart/2005/8/layout/cycle6"/>
    <dgm:cxn modelId="{947349D4-0140-409E-B5C3-03D0CE632F58}" type="presParOf" srcId="{12A58DCA-9E3E-4355-AFA7-2524D605D34B}" destId="{9F069EB9-E453-486C-82A4-94AFAE5A365C}" srcOrd="1" destOrd="0" presId="urn:microsoft.com/office/officeart/2005/8/layout/cycle6"/>
    <dgm:cxn modelId="{6766A43F-E0E8-4A62-8DCC-0FE80369A23A}" type="presParOf" srcId="{12A58DCA-9E3E-4355-AFA7-2524D605D34B}" destId="{AD60788F-CFD1-45C9-9E2E-D11A9C431275}" srcOrd="2" destOrd="0" presId="urn:microsoft.com/office/officeart/2005/8/layout/cycle6"/>
    <dgm:cxn modelId="{FD87E0D2-6373-439F-9B75-6D09D6954E3A}" type="presParOf" srcId="{12A58DCA-9E3E-4355-AFA7-2524D605D34B}" destId="{B4737B3E-B4B1-40E4-8389-72815D89AB41}" srcOrd="3" destOrd="0" presId="urn:microsoft.com/office/officeart/2005/8/layout/cycle6"/>
    <dgm:cxn modelId="{2197F514-DDD2-488F-9C8C-2726514C991A}" type="presParOf" srcId="{12A58DCA-9E3E-4355-AFA7-2524D605D34B}" destId="{0A5D39AA-94C9-491D-9F11-CA60F607F606}" srcOrd="4" destOrd="0" presId="urn:microsoft.com/office/officeart/2005/8/layout/cycle6"/>
    <dgm:cxn modelId="{3770D323-1DA0-4CB5-BC7E-7D3403F0507E}" type="presParOf" srcId="{12A58DCA-9E3E-4355-AFA7-2524D605D34B}" destId="{DF60CFF6-E53A-4621-95AD-212F3E1EB25D}" srcOrd="5" destOrd="0" presId="urn:microsoft.com/office/officeart/2005/8/layout/cycle6"/>
    <dgm:cxn modelId="{36036AE4-E77E-491B-BA02-17CFC3003177}" type="presParOf" srcId="{12A58DCA-9E3E-4355-AFA7-2524D605D34B}" destId="{61CECDDE-F9E4-47AE-A3E8-9FBA5792AD64}" srcOrd="6" destOrd="0" presId="urn:microsoft.com/office/officeart/2005/8/layout/cycle6"/>
    <dgm:cxn modelId="{B7E6FF03-86D5-4E77-A8E8-86A0899A630B}" type="presParOf" srcId="{12A58DCA-9E3E-4355-AFA7-2524D605D34B}" destId="{C87EED23-CBAB-4288-AF85-B3F9E450BCB2}" srcOrd="7" destOrd="0" presId="urn:microsoft.com/office/officeart/2005/8/layout/cycle6"/>
    <dgm:cxn modelId="{2C65B581-EFDD-4646-A45A-D9B26CB8A67E}" type="presParOf" srcId="{12A58DCA-9E3E-4355-AFA7-2524D605D34B}" destId="{A9BC68EC-6BD7-4349-B616-96BE7EBC3E52}" srcOrd="8" destOrd="0" presId="urn:microsoft.com/office/officeart/2005/8/layout/cycle6"/>
    <dgm:cxn modelId="{A1E569D5-D92F-4AC1-8319-B600E33B1D12}" type="presParOf" srcId="{12A58DCA-9E3E-4355-AFA7-2524D605D34B}" destId="{76811B7E-1B7B-44C8-B38A-EBDB54759F46}" srcOrd="9" destOrd="0" presId="urn:microsoft.com/office/officeart/2005/8/layout/cycle6"/>
    <dgm:cxn modelId="{E7F2D307-1F13-410E-94E8-FB4704D96034}" type="presParOf" srcId="{12A58DCA-9E3E-4355-AFA7-2524D605D34B}" destId="{8582EB82-F0AE-475C-9DF8-751A583ACF83}" srcOrd="10" destOrd="0" presId="urn:microsoft.com/office/officeart/2005/8/layout/cycle6"/>
    <dgm:cxn modelId="{DAB8273E-54E8-4A2E-9ADB-8B4B98322441}" type="presParOf" srcId="{12A58DCA-9E3E-4355-AFA7-2524D605D34B}" destId="{C13DE924-BCBA-4A70-B3A8-ACA02DAFE39C}"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F7A4FE-11CD-4CC0-955D-6F069053AB5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FB3725CA-AE8D-4BE9-8ADE-4E3532D56194}">
      <dgm:prSet phldrT="[Text]" custT="1"/>
      <dgm:spPr>
        <a:noFill/>
        <a:ln>
          <a:noFill/>
        </a:ln>
      </dgm:spPr>
      <dgm:t>
        <a:bodyPr/>
        <a:lstStyle/>
        <a:p>
          <a:pPr>
            <a:lnSpc>
              <a:spcPct val="100000"/>
            </a:lnSpc>
          </a:pPr>
          <a:r>
            <a:rPr lang="en-US" sz="2000" b="1" dirty="0">
              <a:solidFill>
                <a:schemeClr val="accent4"/>
              </a:solidFill>
              <a:latin typeface="Arial" panose="020B0604020202020204" pitchFamily="34" charset="0"/>
              <a:cs typeface="Arial" panose="020B0604020202020204" pitchFamily="34" charset="0"/>
            </a:rPr>
            <a:t>Need</a:t>
          </a:r>
          <a:br>
            <a:rPr lang="en-US" sz="1800" b="1" dirty="0">
              <a:solidFill>
                <a:schemeClr val="accent4"/>
              </a:solidFill>
              <a:latin typeface="Arial" panose="020B0604020202020204" pitchFamily="34" charset="0"/>
              <a:cs typeface="Arial" panose="020B0604020202020204" pitchFamily="34" charset="0"/>
            </a:rPr>
          </a:br>
          <a:r>
            <a:rPr lang="en-US" sz="1800" b="1" dirty="0">
              <a:solidFill>
                <a:schemeClr val="tx2"/>
              </a:solidFill>
              <a:latin typeface="Arial" panose="020B0604020202020204" pitchFamily="34" charset="0"/>
              <a:cs typeface="Arial" panose="020B0604020202020204" pitchFamily="34" charset="0"/>
            </a:rPr>
            <a:t>(</a:t>
          </a:r>
          <a:r>
            <a:rPr lang="en-US" sz="1400" b="1" dirty="0">
              <a:solidFill>
                <a:schemeClr val="tx2"/>
              </a:solidFill>
              <a:latin typeface="Arial" panose="020B0604020202020204" pitchFamily="34" charset="0"/>
              <a:cs typeface="Arial" panose="020B0604020202020204" pitchFamily="34" charset="0"/>
            </a:rPr>
            <a:t>Survival- Food) </a:t>
          </a:r>
        </a:p>
      </dgm:t>
    </dgm:pt>
    <dgm:pt modelId="{525BF233-DF5D-47FB-880A-0773FDEF4623}" type="parTrans" cxnId="{0B403334-1843-4E98-8BB9-C6FBC36DC9B8}">
      <dgm:prSet/>
      <dgm:spPr/>
      <dgm:t>
        <a:bodyPr/>
        <a:lstStyle/>
        <a:p>
          <a:endParaRPr lang="en-US"/>
        </a:p>
      </dgm:t>
    </dgm:pt>
    <dgm:pt modelId="{05774668-AE7A-461C-A924-83AD8A11D1D1}" type="sibTrans" cxnId="{0B403334-1843-4E98-8BB9-C6FBC36DC9B8}">
      <dgm:prSet/>
      <dgm:spPr>
        <a:solidFill>
          <a:schemeClr val="accent6"/>
        </a:solidFill>
        <a:ln w="127000">
          <a:solidFill>
            <a:schemeClr val="accent6"/>
          </a:solidFill>
          <a:tailEnd type="stealth"/>
        </a:ln>
      </dgm:spPr>
      <dgm:t>
        <a:bodyPr/>
        <a:lstStyle/>
        <a:p>
          <a:endParaRPr lang="en-US"/>
        </a:p>
      </dgm:t>
    </dgm:pt>
    <dgm:pt modelId="{E9E61AD5-7FE4-4209-B10B-4A4F0BF07A0D}">
      <dgm:prSet phldrT="[Text]" custT="1"/>
      <dgm:spPr>
        <a:noFill/>
        <a:ln>
          <a:noFill/>
        </a:ln>
      </dgm:spPr>
      <dgm:t>
        <a:bodyPr/>
        <a:lstStyle/>
        <a:p>
          <a:endParaRPr lang="en-US" sz="2000" b="1" dirty="0">
            <a:solidFill>
              <a:schemeClr val="accent4"/>
            </a:solidFill>
            <a:latin typeface="Arial" panose="020B0604020202020204" pitchFamily="34" charset="0"/>
            <a:cs typeface="Arial" panose="020B0604020202020204" pitchFamily="34" charset="0"/>
          </a:endParaRPr>
        </a:p>
        <a:p>
          <a:r>
            <a:rPr lang="en-US" sz="2000" b="1" dirty="0">
              <a:solidFill>
                <a:schemeClr val="accent4"/>
              </a:solidFill>
              <a:latin typeface="Arial" panose="020B0604020202020204" pitchFamily="34" charset="0"/>
              <a:cs typeface="Arial" panose="020B0604020202020204" pitchFamily="34" charset="0"/>
            </a:rPr>
            <a:t>Expression</a:t>
          </a:r>
        </a:p>
        <a:p>
          <a:br>
            <a:rPr lang="en-US" sz="1400" b="1" dirty="0">
              <a:solidFill>
                <a:schemeClr val="tx2"/>
              </a:solidFill>
              <a:latin typeface="Arial" panose="020B0604020202020204" pitchFamily="34" charset="0"/>
              <a:cs typeface="Arial" panose="020B0604020202020204" pitchFamily="34" charset="0"/>
            </a:rPr>
          </a:br>
          <a:br>
            <a:rPr lang="en-US" sz="1400" b="1" dirty="0">
              <a:solidFill>
                <a:schemeClr val="tx2"/>
              </a:solidFill>
              <a:latin typeface="Arial" panose="020B0604020202020204" pitchFamily="34" charset="0"/>
              <a:cs typeface="Arial" panose="020B0604020202020204" pitchFamily="34" charset="0"/>
            </a:rPr>
          </a:br>
          <a:endParaRPr lang="en-US" sz="1400" b="1" dirty="0">
            <a:solidFill>
              <a:schemeClr val="tx2"/>
            </a:solidFill>
            <a:latin typeface="Arial" panose="020B0604020202020204" pitchFamily="34" charset="0"/>
            <a:cs typeface="Arial" panose="020B0604020202020204" pitchFamily="34" charset="0"/>
          </a:endParaRPr>
        </a:p>
      </dgm:t>
    </dgm:pt>
    <dgm:pt modelId="{14AA7DEC-4031-4062-A7FD-7D6DF2D39C22}" type="parTrans" cxnId="{FD2342AB-6D15-44C3-99A7-A87203E76F21}">
      <dgm:prSet/>
      <dgm:spPr/>
      <dgm:t>
        <a:bodyPr/>
        <a:lstStyle/>
        <a:p>
          <a:endParaRPr lang="en-US"/>
        </a:p>
      </dgm:t>
    </dgm:pt>
    <dgm:pt modelId="{5E9C0350-CC26-43AF-B69D-2A75B3A74B85}" type="sibTrans" cxnId="{FD2342AB-6D15-44C3-99A7-A87203E76F21}">
      <dgm:prSet/>
      <dgm:spPr>
        <a:ln w="127000">
          <a:solidFill>
            <a:schemeClr val="accent6"/>
          </a:solidFill>
          <a:tailEnd type="stealth"/>
        </a:ln>
      </dgm:spPr>
      <dgm:t>
        <a:bodyPr/>
        <a:lstStyle/>
        <a:p>
          <a:endParaRPr lang="en-US"/>
        </a:p>
      </dgm:t>
    </dgm:pt>
    <dgm:pt modelId="{5B8E362E-F42B-401C-AAC3-F64A6BBCE5FD}">
      <dgm:prSet phldrT="[Text]" custT="1"/>
      <dgm:spPr>
        <a:noFill/>
        <a:ln>
          <a:noFill/>
        </a:ln>
      </dgm:spPr>
      <dgm:t>
        <a:bodyPr/>
        <a:lstStyle/>
        <a:p>
          <a:pPr>
            <a:lnSpc>
              <a:spcPct val="100000"/>
            </a:lnSpc>
          </a:pPr>
          <a:r>
            <a:rPr lang="en-US" sz="2000" b="1" dirty="0">
              <a:solidFill>
                <a:schemeClr val="accent4"/>
              </a:solidFill>
              <a:latin typeface="Arial" panose="020B0604020202020204" pitchFamily="34" charset="0"/>
              <a:cs typeface="Arial" panose="020B0604020202020204" pitchFamily="34" charset="0"/>
            </a:rPr>
            <a:t>Intervention</a:t>
          </a:r>
          <a:br>
            <a:rPr lang="en-US" sz="1800" b="1" dirty="0">
              <a:solidFill>
                <a:schemeClr val="accent4"/>
              </a:solidFill>
              <a:latin typeface="Arial" panose="020B0604020202020204" pitchFamily="34" charset="0"/>
              <a:cs typeface="Arial" panose="020B0604020202020204" pitchFamily="34" charset="0"/>
            </a:rPr>
          </a:br>
          <a:endParaRPr lang="en-US" sz="1400" b="1" dirty="0">
            <a:solidFill>
              <a:schemeClr val="tx2"/>
            </a:solidFill>
            <a:latin typeface="Arial" panose="020B0604020202020204" pitchFamily="34" charset="0"/>
            <a:cs typeface="Arial" panose="020B0604020202020204" pitchFamily="34" charset="0"/>
          </a:endParaRPr>
        </a:p>
      </dgm:t>
    </dgm:pt>
    <dgm:pt modelId="{1D867A54-9DB7-4D8F-8FB3-CF3600306DA6}" type="parTrans" cxnId="{130AD9D0-B52F-4238-BE04-4ED27E2DA640}">
      <dgm:prSet/>
      <dgm:spPr/>
      <dgm:t>
        <a:bodyPr/>
        <a:lstStyle/>
        <a:p>
          <a:endParaRPr lang="en-US"/>
        </a:p>
      </dgm:t>
    </dgm:pt>
    <dgm:pt modelId="{57F0BE58-9043-4BAD-AA4E-605CA1054D1F}" type="sibTrans" cxnId="{130AD9D0-B52F-4238-BE04-4ED27E2DA640}">
      <dgm:prSet/>
      <dgm:spPr>
        <a:ln w="127000">
          <a:solidFill>
            <a:schemeClr val="accent6"/>
          </a:solidFill>
          <a:tailEnd type="stealth"/>
        </a:ln>
      </dgm:spPr>
      <dgm:t>
        <a:bodyPr/>
        <a:lstStyle/>
        <a:p>
          <a:endParaRPr lang="en-US"/>
        </a:p>
      </dgm:t>
    </dgm:pt>
    <dgm:pt modelId="{77016127-5435-47B8-91B5-9F8403FE70D2}">
      <dgm:prSet phldrT="[Text]" custT="1"/>
      <dgm:spPr>
        <a:noFill/>
        <a:ln>
          <a:noFill/>
        </a:ln>
      </dgm:spPr>
      <dgm:t>
        <a:bodyPr/>
        <a:lstStyle/>
        <a:p>
          <a:r>
            <a:rPr lang="en-US" sz="2000" b="1" dirty="0">
              <a:solidFill>
                <a:schemeClr val="accent4"/>
              </a:solidFill>
              <a:latin typeface="Arial" panose="020B0604020202020204" pitchFamily="34" charset="0"/>
              <a:cs typeface="Arial" panose="020B0604020202020204" pitchFamily="34" charset="0"/>
            </a:rPr>
            <a:t>Relaxation</a:t>
          </a:r>
        </a:p>
      </dgm:t>
    </dgm:pt>
    <dgm:pt modelId="{5B4C1D24-86A9-4093-BF85-0D212620FD53}" type="parTrans" cxnId="{770BA18F-08D3-4E91-936B-577F5F6E2AC6}">
      <dgm:prSet/>
      <dgm:spPr/>
      <dgm:t>
        <a:bodyPr/>
        <a:lstStyle/>
        <a:p>
          <a:endParaRPr lang="en-US"/>
        </a:p>
      </dgm:t>
    </dgm:pt>
    <dgm:pt modelId="{7B35448B-FF47-4237-8A62-C29F7B10F3FB}" type="sibTrans" cxnId="{770BA18F-08D3-4E91-936B-577F5F6E2AC6}">
      <dgm:prSet/>
      <dgm:spPr>
        <a:solidFill>
          <a:schemeClr val="accent6"/>
        </a:solidFill>
        <a:ln w="127000">
          <a:solidFill>
            <a:schemeClr val="accent6"/>
          </a:solidFill>
          <a:tailEnd type="stealth"/>
        </a:ln>
      </dgm:spPr>
      <dgm:t>
        <a:bodyPr/>
        <a:lstStyle/>
        <a:p>
          <a:endParaRPr lang="en-US"/>
        </a:p>
      </dgm:t>
    </dgm:pt>
    <dgm:pt modelId="{12A58DCA-9E3E-4355-AFA7-2524D605D34B}" type="pres">
      <dgm:prSet presAssocID="{ADF7A4FE-11CD-4CC0-955D-6F069053AB59}" presName="cycle" presStyleCnt="0">
        <dgm:presLayoutVars>
          <dgm:dir/>
          <dgm:resizeHandles val="exact"/>
        </dgm:presLayoutVars>
      </dgm:prSet>
      <dgm:spPr/>
    </dgm:pt>
    <dgm:pt modelId="{086B645E-14B6-43CF-A610-AB685B3ACA72}" type="pres">
      <dgm:prSet presAssocID="{FB3725CA-AE8D-4BE9-8ADE-4E3532D56194}" presName="node" presStyleLbl="node1" presStyleIdx="0" presStyleCnt="4" custScaleX="115411">
        <dgm:presLayoutVars>
          <dgm:bulletEnabled val="1"/>
        </dgm:presLayoutVars>
      </dgm:prSet>
      <dgm:spPr/>
    </dgm:pt>
    <dgm:pt modelId="{9F069EB9-E453-486C-82A4-94AFAE5A365C}" type="pres">
      <dgm:prSet presAssocID="{FB3725CA-AE8D-4BE9-8ADE-4E3532D56194}" presName="spNode" presStyleCnt="0"/>
      <dgm:spPr/>
    </dgm:pt>
    <dgm:pt modelId="{AD60788F-CFD1-45C9-9E2E-D11A9C431275}" type="pres">
      <dgm:prSet presAssocID="{05774668-AE7A-461C-A924-83AD8A11D1D1}" presName="sibTrans" presStyleLbl="sibTrans1D1" presStyleIdx="0" presStyleCnt="4"/>
      <dgm:spPr/>
    </dgm:pt>
    <dgm:pt modelId="{B4737B3E-B4B1-40E4-8389-72815D89AB41}" type="pres">
      <dgm:prSet presAssocID="{E9E61AD5-7FE4-4209-B10B-4A4F0BF07A0D}" presName="node" presStyleLbl="node1" presStyleIdx="1" presStyleCnt="4" custScaleX="120980">
        <dgm:presLayoutVars>
          <dgm:bulletEnabled val="1"/>
        </dgm:presLayoutVars>
      </dgm:prSet>
      <dgm:spPr/>
    </dgm:pt>
    <dgm:pt modelId="{0A5D39AA-94C9-491D-9F11-CA60F607F606}" type="pres">
      <dgm:prSet presAssocID="{E9E61AD5-7FE4-4209-B10B-4A4F0BF07A0D}" presName="spNode" presStyleCnt="0"/>
      <dgm:spPr/>
    </dgm:pt>
    <dgm:pt modelId="{DF60CFF6-E53A-4621-95AD-212F3E1EB25D}" type="pres">
      <dgm:prSet presAssocID="{5E9C0350-CC26-43AF-B69D-2A75B3A74B85}" presName="sibTrans" presStyleLbl="sibTrans1D1" presStyleIdx="1" presStyleCnt="4"/>
      <dgm:spPr/>
    </dgm:pt>
    <dgm:pt modelId="{61CECDDE-F9E4-47AE-A3E8-9FBA5792AD64}" type="pres">
      <dgm:prSet presAssocID="{5B8E362E-F42B-401C-AAC3-F64A6BBCE5FD}" presName="node" presStyleLbl="node1" presStyleIdx="2" presStyleCnt="4" custScaleX="136394">
        <dgm:presLayoutVars>
          <dgm:bulletEnabled val="1"/>
        </dgm:presLayoutVars>
      </dgm:prSet>
      <dgm:spPr/>
    </dgm:pt>
    <dgm:pt modelId="{C87EED23-CBAB-4288-AF85-B3F9E450BCB2}" type="pres">
      <dgm:prSet presAssocID="{5B8E362E-F42B-401C-AAC3-F64A6BBCE5FD}" presName="spNode" presStyleCnt="0"/>
      <dgm:spPr/>
    </dgm:pt>
    <dgm:pt modelId="{A9BC68EC-6BD7-4349-B616-96BE7EBC3E52}" type="pres">
      <dgm:prSet presAssocID="{57F0BE58-9043-4BAD-AA4E-605CA1054D1F}" presName="sibTrans" presStyleLbl="sibTrans1D1" presStyleIdx="2" presStyleCnt="4"/>
      <dgm:spPr/>
    </dgm:pt>
    <dgm:pt modelId="{76811B7E-1B7B-44C8-B38A-EBDB54759F46}" type="pres">
      <dgm:prSet presAssocID="{77016127-5435-47B8-91B5-9F8403FE70D2}" presName="node" presStyleLbl="node1" presStyleIdx="3" presStyleCnt="4" custScaleX="120982">
        <dgm:presLayoutVars>
          <dgm:bulletEnabled val="1"/>
        </dgm:presLayoutVars>
      </dgm:prSet>
      <dgm:spPr/>
    </dgm:pt>
    <dgm:pt modelId="{8582EB82-F0AE-475C-9DF8-751A583ACF83}" type="pres">
      <dgm:prSet presAssocID="{77016127-5435-47B8-91B5-9F8403FE70D2}" presName="spNode" presStyleCnt="0"/>
      <dgm:spPr/>
    </dgm:pt>
    <dgm:pt modelId="{C13DE924-BCBA-4A70-B3A8-ACA02DAFE39C}" type="pres">
      <dgm:prSet presAssocID="{7B35448B-FF47-4237-8A62-C29F7B10F3FB}" presName="sibTrans" presStyleLbl="sibTrans1D1" presStyleIdx="3" presStyleCnt="4"/>
      <dgm:spPr/>
    </dgm:pt>
  </dgm:ptLst>
  <dgm:cxnLst>
    <dgm:cxn modelId="{FA764E07-83CA-4248-AFDC-FA5011718284}" type="presOf" srcId="{7B35448B-FF47-4237-8A62-C29F7B10F3FB}" destId="{C13DE924-BCBA-4A70-B3A8-ACA02DAFE39C}" srcOrd="0" destOrd="0" presId="urn:microsoft.com/office/officeart/2005/8/layout/cycle6"/>
    <dgm:cxn modelId="{4C86C109-D69F-41F5-A25E-2C199FFB1C6B}" type="presOf" srcId="{57F0BE58-9043-4BAD-AA4E-605CA1054D1F}" destId="{A9BC68EC-6BD7-4349-B616-96BE7EBC3E52}" srcOrd="0" destOrd="0" presId="urn:microsoft.com/office/officeart/2005/8/layout/cycle6"/>
    <dgm:cxn modelId="{0B403334-1843-4E98-8BB9-C6FBC36DC9B8}" srcId="{ADF7A4FE-11CD-4CC0-955D-6F069053AB59}" destId="{FB3725CA-AE8D-4BE9-8ADE-4E3532D56194}" srcOrd="0" destOrd="0" parTransId="{525BF233-DF5D-47FB-880A-0773FDEF4623}" sibTransId="{05774668-AE7A-461C-A924-83AD8A11D1D1}"/>
    <dgm:cxn modelId="{599FB23E-E112-49AD-9065-BF744040D330}" type="presOf" srcId="{E9E61AD5-7FE4-4209-B10B-4A4F0BF07A0D}" destId="{B4737B3E-B4B1-40E4-8389-72815D89AB41}" srcOrd="0" destOrd="0" presId="urn:microsoft.com/office/officeart/2005/8/layout/cycle6"/>
    <dgm:cxn modelId="{C40F4372-41FF-46E5-9068-8BEA3A4ACA77}" type="presOf" srcId="{5B8E362E-F42B-401C-AAC3-F64A6BBCE5FD}" destId="{61CECDDE-F9E4-47AE-A3E8-9FBA5792AD64}" srcOrd="0" destOrd="0" presId="urn:microsoft.com/office/officeart/2005/8/layout/cycle6"/>
    <dgm:cxn modelId="{C2514B59-710D-4919-B003-76D2A2FD773A}" type="presOf" srcId="{5E9C0350-CC26-43AF-B69D-2A75B3A74B85}" destId="{DF60CFF6-E53A-4621-95AD-212F3E1EB25D}" srcOrd="0" destOrd="0" presId="urn:microsoft.com/office/officeart/2005/8/layout/cycle6"/>
    <dgm:cxn modelId="{770BA18F-08D3-4E91-936B-577F5F6E2AC6}" srcId="{ADF7A4FE-11CD-4CC0-955D-6F069053AB59}" destId="{77016127-5435-47B8-91B5-9F8403FE70D2}" srcOrd="3" destOrd="0" parTransId="{5B4C1D24-86A9-4093-BF85-0D212620FD53}" sibTransId="{7B35448B-FF47-4237-8A62-C29F7B10F3FB}"/>
    <dgm:cxn modelId="{FD2342AB-6D15-44C3-99A7-A87203E76F21}" srcId="{ADF7A4FE-11CD-4CC0-955D-6F069053AB59}" destId="{E9E61AD5-7FE4-4209-B10B-4A4F0BF07A0D}" srcOrd="1" destOrd="0" parTransId="{14AA7DEC-4031-4062-A7FD-7D6DF2D39C22}" sibTransId="{5E9C0350-CC26-43AF-B69D-2A75B3A74B85}"/>
    <dgm:cxn modelId="{B10D54C5-88D7-4F47-9DCD-308F90930F1D}" type="presOf" srcId="{77016127-5435-47B8-91B5-9F8403FE70D2}" destId="{76811B7E-1B7B-44C8-B38A-EBDB54759F46}" srcOrd="0" destOrd="0" presId="urn:microsoft.com/office/officeart/2005/8/layout/cycle6"/>
    <dgm:cxn modelId="{17DF09CB-26CE-4FF4-A4FE-63070CE990A8}" type="presOf" srcId="{FB3725CA-AE8D-4BE9-8ADE-4E3532D56194}" destId="{086B645E-14B6-43CF-A610-AB685B3ACA72}" srcOrd="0" destOrd="0" presId="urn:microsoft.com/office/officeart/2005/8/layout/cycle6"/>
    <dgm:cxn modelId="{130AD9D0-B52F-4238-BE04-4ED27E2DA640}" srcId="{ADF7A4FE-11CD-4CC0-955D-6F069053AB59}" destId="{5B8E362E-F42B-401C-AAC3-F64A6BBCE5FD}" srcOrd="2" destOrd="0" parTransId="{1D867A54-9DB7-4D8F-8FB3-CF3600306DA6}" sibTransId="{57F0BE58-9043-4BAD-AA4E-605CA1054D1F}"/>
    <dgm:cxn modelId="{15B4CED6-6F2B-4269-B150-FFA4E17A8421}" type="presOf" srcId="{05774668-AE7A-461C-A924-83AD8A11D1D1}" destId="{AD60788F-CFD1-45C9-9E2E-D11A9C431275}" srcOrd="0" destOrd="0" presId="urn:microsoft.com/office/officeart/2005/8/layout/cycle6"/>
    <dgm:cxn modelId="{C685E7ED-B57D-4B4D-9984-02C42AEEF1A9}" type="presOf" srcId="{ADF7A4FE-11CD-4CC0-955D-6F069053AB59}" destId="{12A58DCA-9E3E-4355-AFA7-2524D605D34B}" srcOrd="0" destOrd="0" presId="urn:microsoft.com/office/officeart/2005/8/layout/cycle6"/>
    <dgm:cxn modelId="{E33BCD07-5AC9-49B2-9908-53121DD7E5C3}" type="presParOf" srcId="{12A58DCA-9E3E-4355-AFA7-2524D605D34B}" destId="{086B645E-14B6-43CF-A610-AB685B3ACA72}" srcOrd="0" destOrd="0" presId="urn:microsoft.com/office/officeart/2005/8/layout/cycle6"/>
    <dgm:cxn modelId="{947349D4-0140-409E-B5C3-03D0CE632F58}" type="presParOf" srcId="{12A58DCA-9E3E-4355-AFA7-2524D605D34B}" destId="{9F069EB9-E453-486C-82A4-94AFAE5A365C}" srcOrd="1" destOrd="0" presId="urn:microsoft.com/office/officeart/2005/8/layout/cycle6"/>
    <dgm:cxn modelId="{6766A43F-E0E8-4A62-8DCC-0FE80369A23A}" type="presParOf" srcId="{12A58DCA-9E3E-4355-AFA7-2524D605D34B}" destId="{AD60788F-CFD1-45C9-9E2E-D11A9C431275}" srcOrd="2" destOrd="0" presId="urn:microsoft.com/office/officeart/2005/8/layout/cycle6"/>
    <dgm:cxn modelId="{FD87E0D2-6373-439F-9B75-6D09D6954E3A}" type="presParOf" srcId="{12A58DCA-9E3E-4355-AFA7-2524D605D34B}" destId="{B4737B3E-B4B1-40E4-8389-72815D89AB41}" srcOrd="3" destOrd="0" presId="urn:microsoft.com/office/officeart/2005/8/layout/cycle6"/>
    <dgm:cxn modelId="{2197F514-DDD2-488F-9C8C-2726514C991A}" type="presParOf" srcId="{12A58DCA-9E3E-4355-AFA7-2524D605D34B}" destId="{0A5D39AA-94C9-491D-9F11-CA60F607F606}" srcOrd="4" destOrd="0" presId="urn:microsoft.com/office/officeart/2005/8/layout/cycle6"/>
    <dgm:cxn modelId="{3770D323-1DA0-4CB5-BC7E-7D3403F0507E}" type="presParOf" srcId="{12A58DCA-9E3E-4355-AFA7-2524D605D34B}" destId="{DF60CFF6-E53A-4621-95AD-212F3E1EB25D}" srcOrd="5" destOrd="0" presId="urn:microsoft.com/office/officeart/2005/8/layout/cycle6"/>
    <dgm:cxn modelId="{36036AE4-E77E-491B-BA02-17CFC3003177}" type="presParOf" srcId="{12A58DCA-9E3E-4355-AFA7-2524D605D34B}" destId="{61CECDDE-F9E4-47AE-A3E8-9FBA5792AD64}" srcOrd="6" destOrd="0" presId="urn:microsoft.com/office/officeart/2005/8/layout/cycle6"/>
    <dgm:cxn modelId="{B7E6FF03-86D5-4E77-A8E8-86A0899A630B}" type="presParOf" srcId="{12A58DCA-9E3E-4355-AFA7-2524D605D34B}" destId="{C87EED23-CBAB-4288-AF85-B3F9E450BCB2}" srcOrd="7" destOrd="0" presId="urn:microsoft.com/office/officeart/2005/8/layout/cycle6"/>
    <dgm:cxn modelId="{2C65B581-EFDD-4646-A45A-D9B26CB8A67E}" type="presParOf" srcId="{12A58DCA-9E3E-4355-AFA7-2524D605D34B}" destId="{A9BC68EC-6BD7-4349-B616-96BE7EBC3E52}" srcOrd="8" destOrd="0" presId="urn:microsoft.com/office/officeart/2005/8/layout/cycle6"/>
    <dgm:cxn modelId="{A1E569D5-D92F-4AC1-8319-B600E33B1D12}" type="presParOf" srcId="{12A58DCA-9E3E-4355-AFA7-2524D605D34B}" destId="{76811B7E-1B7B-44C8-B38A-EBDB54759F46}" srcOrd="9" destOrd="0" presId="urn:microsoft.com/office/officeart/2005/8/layout/cycle6"/>
    <dgm:cxn modelId="{E7F2D307-1F13-410E-94E8-FB4704D96034}" type="presParOf" srcId="{12A58DCA-9E3E-4355-AFA7-2524D605D34B}" destId="{8582EB82-F0AE-475C-9DF8-751A583ACF83}" srcOrd="10" destOrd="0" presId="urn:microsoft.com/office/officeart/2005/8/layout/cycle6"/>
    <dgm:cxn modelId="{DAB8273E-54E8-4A2E-9ADB-8B4B98322441}" type="presParOf" srcId="{12A58DCA-9E3E-4355-AFA7-2524D605D34B}" destId="{C13DE924-BCBA-4A70-B3A8-ACA02DAFE39C}"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F7A4FE-11CD-4CC0-955D-6F069053AB5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FB3725CA-AE8D-4BE9-8ADE-4E3532D56194}">
      <dgm:prSet phldrT="[Text]" custT="1"/>
      <dgm:spPr>
        <a:noFill/>
        <a:ln>
          <a:noFill/>
        </a:ln>
      </dgm:spPr>
      <dgm:t>
        <a:bodyPr/>
        <a:lstStyle/>
        <a:p>
          <a:pPr>
            <a:lnSpc>
              <a:spcPct val="100000"/>
            </a:lnSpc>
          </a:pPr>
          <a:r>
            <a:rPr lang="en-US" sz="2000" b="1" dirty="0">
              <a:solidFill>
                <a:schemeClr val="accent4"/>
              </a:solidFill>
              <a:latin typeface="Arial" panose="020B0604020202020204" pitchFamily="34" charset="0"/>
              <a:cs typeface="Arial" panose="020B0604020202020204" pitchFamily="34" charset="0"/>
            </a:rPr>
            <a:t>Need</a:t>
          </a:r>
          <a:br>
            <a:rPr lang="en-US" sz="1800" b="1" dirty="0">
              <a:solidFill>
                <a:schemeClr val="accent4"/>
              </a:solidFill>
              <a:latin typeface="Arial" panose="020B0604020202020204" pitchFamily="34" charset="0"/>
              <a:cs typeface="Arial" panose="020B0604020202020204" pitchFamily="34" charset="0"/>
            </a:rPr>
          </a:br>
          <a:r>
            <a:rPr lang="en-US" sz="1800" b="1" dirty="0">
              <a:solidFill>
                <a:schemeClr val="tx2"/>
              </a:solidFill>
              <a:latin typeface="Arial" panose="020B0604020202020204" pitchFamily="34" charset="0"/>
              <a:cs typeface="Arial" panose="020B0604020202020204" pitchFamily="34" charset="0"/>
            </a:rPr>
            <a:t>(</a:t>
          </a:r>
          <a:r>
            <a:rPr lang="en-US" sz="1400" b="1" dirty="0">
              <a:solidFill>
                <a:schemeClr val="tx2"/>
              </a:solidFill>
              <a:latin typeface="Arial" panose="020B0604020202020204" pitchFamily="34" charset="0"/>
              <a:cs typeface="Arial" panose="020B0604020202020204" pitchFamily="34" charset="0"/>
            </a:rPr>
            <a:t>Survival- Food) </a:t>
          </a:r>
        </a:p>
      </dgm:t>
    </dgm:pt>
    <dgm:pt modelId="{525BF233-DF5D-47FB-880A-0773FDEF4623}" type="parTrans" cxnId="{0B403334-1843-4E98-8BB9-C6FBC36DC9B8}">
      <dgm:prSet/>
      <dgm:spPr/>
      <dgm:t>
        <a:bodyPr/>
        <a:lstStyle/>
        <a:p>
          <a:endParaRPr lang="en-US"/>
        </a:p>
      </dgm:t>
    </dgm:pt>
    <dgm:pt modelId="{05774668-AE7A-461C-A924-83AD8A11D1D1}" type="sibTrans" cxnId="{0B403334-1843-4E98-8BB9-C6FBC36DC9B8}">
      <dgm:prSet/>
      <dgm:spPr>
        <a:solidFill>
          <a:schemeClr val="accent6"/>
        </a:solidFill>
        <a:ln w="127000">
          <a:solidFill>
            <a:schemeClr val="accent6"/>
          </a:solidFill>
          <a:tailEnd type="stealth"/>
        </a:ln>
      </dgm:spPr>
      <dgm:t>
        <a:bodyPr/>
        <a:lstStyle/>
        <a:p>
          <a:endParaRPr lang="en-US"/>
        </a:p>
      </dgm:t>
    </dgm:pt>
    <dgm:pt modelId="{E9E61AD5-7FE4-4209-B10B-4A4F0BF07A0D}">
      <dgm:prSet phldrT="[Text]" custT="1"/>
      <dgm:spPr>
        <a:noFill/>
        <a:ln>
          <a:noFill/>
        </a:ln>
      </dgm:spPr>
      <dgm:t>
        <a:bodyPr/>
        <a:lstStyle/>
        <a:p>
          <a:endParaRPr lang="en-US" sz="2000" b="1" dirty="0">
            <a:solidFill>
              <a:schemeClr val="accent4"/>
            </a:solidFill>
            <a:latin typeface="Arial" panose="020B0604020202020204" pitchFamily="34" charset="0"/>
            <a:cs typeface="Arial" panose="020B0604020202020204" pitchFamily="34" charset="0"/>
          </a:endParaRPr>
        </a:p>
        <a:p>
          <a:r>
            <a:rPr lang="en-US" sz="2000" b="1" dirty="0">
              <a:solidFill>
                <a:schemeClr val="accent4"/>
              </a:solidFill>
              <a:latin typeface="Arial" panose="020B0604020202020204" pitchFamily="34" charset="0"/>
              <a:cs typeface="Arial" panose="020B0604020202020204" pitchFamily="34" charset="0"/>
            </a:rPr>
            <a:t>Expression</a:t>
          </a:r>
        </a:p>
        <a:p>
          <a:r>
            <a:rPr lang="en-US" sz="1400" b="1" dirty="0">
              <a:solidFill>
                <a:schemeClr val="tx2"/>
              </a:solidFill>
              <a:latin typeface="Arial" panose="020B0604020202020204" pitchFamily="34" charset="0"/>
              <a:cs typeface="Arial" panose="020B0604020202020204" pitchFamily="34" charset="0"/>
            </a:rPr>
            <a:t>(Behavior-Cry)</a:t>
          </a:r>
          <a:br>
            <a:rPr lang="en-US" sz="1400" b="1" dirty="0">
              <a:solidFill>
                <a:schemeClr val="tx2"/>
              </a:solidFill>
              <a:latin typeface="Arial" panose="020B0604020202020204" pitchFamily="34" charset="0"/>
              <a:cs typeface="Arial" panose="020B0604020202020204" pitchFamily="34" charset="0"/>
            </a:rPr>
          </a:br>
          <a:br>
            <a:rPr lang="en-US" sz="1400" b="1" dirty="0">
              <a:solidFill>
                <a:schemeClr val="tx2"/>
              </a:solidFill>
              <a:latin typeface="Arial" panose="020B0604020202020204" pitchFamily="34" charset="0"/>
              <a:cs typeface="Arial" panose="020B0604020202020204" pitchFamily="34" charset="0"/>
            </a:rPr>
          </a:br>
          <a:endParaRPr lang="en-US" sz="1400" b="1" dirty="0">
            <a:solidFill>
              <a:schemeClr val="tx2"/>
            </a:solidFill>
            <a:latin typeface="Arial" panose="020B0604020202020204" pitchFamily="34" charset="0"/>
            <a:cs typeface="Arial" panose="020B0604020202020204" pitchFamily="34" charset="0"/>
          </a:endParaRPr>
        </a:p>
      </dgm:t>
    </dgm:pt>
    <dgm:pt modelId="{14AA7DEC-4031-4062-A7FD-7D6DF2D39C22}" type="parTrans" cxnId="{FD2342AB-6D15-44C3-99A7-A87203E76F21}">
      <dgm:prSet/>
      <dgm:spPr/>
      <dgm:t>
        <a:bodyPr/>
        <a:lstStyle/>
        <a:p>
          <a:endParaRPr lang="en-US"/>
        </a:p>
      </dgm:t>
    </dgm:pt>
    <dgm:pt modelId="{5E9C0350-CC26-43AF-B69D-2A75B3A74B85}" type="sibTrans" cxnId="{FD2342AB-6D15-44C3-99A7-A87203E76F21}">
      <dgm:prSet/>
      <dgm:spPr>
        <a:ln w="127000">
          <a:solidFill>
            <a:schemeClr val="accent6"/>
          </a:solidFill>
          <a:tailEnd type="stealth"/>
        </a:ln>
      </dgm:spPr>
      <dgm:t>
        <a:bodyPr/>
        <a:lstStyle/>
        <a:p>
          <a:endParaRPr lang="en-US"/>
        </a:p>
      </dgm:t>
    </dgm:pt>
    <dgm:pt modelId="{5B8E362E-F42B-401C-AAC3-F64A6BBCE5FD}">
      <dgm:prSet phldrT="[Text]" custT="1"/>
      <dgm:spPr>
        <a:noFill/>
        <a:ln>
          <a:noFill/>
        </a:ln>
      </dgm:spPr>
      <dgm:t>
        <a:bodyPr/>
        <a:lstStyle/>
        <a:p>
          <a:pPr>
            <a:lnSpc>
              <a:spcPct val="100000"/>
            </a:lnSpc>
          </a:pPr>
          <a:r>
            <a:rPr lang="en-US" sz="2000" b="1" dirty="0">
              <a:solidFill>
                <a:schemeClr val="accent4"/>
              </a:solidFill>
              <a:latin typeface="Arial" panose="020B0604020202020204" pitchFamily="34" charset="0"/>
              <a:cs typeface="Arial" panose="020B0604020202020204" pitchFamily="34" charset="0"/>
            </a:rPr>
            <a:t>Intervention</a:t>
          </a:r>
          <a:br>
            <a:rPr lang="en-US" sz="1800" b="1" dirty="0">
              <a:solidFill>
                <a:schemeClr val="accent4"/>
              </a:solidFill>
              <a:latin typeface="Arial" panose="020B0604020202020204" pitchFamily="34" charset="0"/>
              <a:cs typeface="Arial" panose="020B0604020202020204" pitchFamily="34" charset="0"/>
            </a:rPr>
          </a:br>
          <a:endParaRPr lang="en-US" sz="1400" b="1" dirty="0">
            <a:solidFill>
              <a:schemeClr val="tx2"/>
            </a:solidFill>
            <a:latin typeface="Arial" panose="020B0604020202020204" pitchFamily="34" charset="0"/>
            <a:cs typeface="Arial" panose="020B0604020202020204" pitchFamily="34" charset="0"/>
          </a:endParaRPr>
        </a:p>
      </dgm:t>
    </dgm:pt>
    <dgm:pt modelId="{1D867A54-9DB7-4D8F-8FB3-CF3600306DA6}" type="parTrans" cxnId="{130AD9D0-B52F-4238-BE04-4ED27E2DA640}">
      <dgm:prSet/>
      <dgm:spPr/>
      <dgm:t>
        <a:bodyPr/>
        <a:lstStyle/>
        <a:p>
          <a:endParaRPr lang="en-US"/>
        </a:p>
      </dgm:t>
    </dgm:pt>
    <dgm:pt modelId="{57F0BE58-9043-4BAD-AA4E-605CA1054D1F}" type="sibTrans" cxnId="{130AD9D0-B52F-4238-BE04-4ED27E2DA640}">
      <dgm:prSet/>
      <dgm:spPr>
        <a:ln w="127000">
          <a:solidFill>
            <a:schemeClr val="accent6"/>
          </a:solidFill>
          <a:tailEnd type="stealth"/>
        </a:ln>
      </dgm:spPr>
      <dgm:t>
        <a:bodyPr/>
        <a:lstStyle/>
        <a:p>
          <a:endParaRPr lang="en-US"/>
        </a:p>
      </dgm:t>
    </dgm:pt>
    <dgm:pt modelId="{77016127-5435-47B8-91B5-9F8403FE70D2}">
      <dgm:prSet phldrT="[Text]" custT="1"/>
      <dgm:spPr>
        <a:noFill/>
        <a:ln>
          <a:noFill/>
        </a:ln>
      </dgm:spPr>
      <dgm:t>
        <a:bodyPr/>
        <a:lstStyle/>
        <a:p>
          <a:r>
            <a:rPr lang="en-US" sz="2000" b="1" dirty="0">
              <a:solidFill>
                <a:schemeClr val="accent4"/>
              </a:solidFill>
              <a:latin typeface="Arial" panose="020B0604020202020204" pitchFamily="34" charset="0"/>
              <a:cs typeface="Arial" panose="020B0604020202020204" pitchFamily="34" charset="0"/>
            </a:rPr>
            <a:t>Relaxation</a:t>
          </a:r>
        </a:p>
      </dgm:t>
    </dgm:pt>
    <dgm:pt modelId="{5B4C1D24-86A9-4093-BF85-0D212620FD53}" type="parTrans" cxnId="{770BA18F-08D3-4E91-936B-577F5F6E2AC6}">
      <dgm:prSet/>
      <dgm:spPr/>
      <dgm:t>
        <a:bodyPr/>
        <a:lstStyle/>
        <a:p>
          <a:endParaRPr lang="en-US"/>
        </a:p>
      </dgm:t>
    </dgm:pt>
    <dgm:pt modelId="{7B35448B-FF47-4237-8A62-C29F7B10F3FB}" type="sibTrans" cxnId="{770BA18F-08D3-4E91-936B-577F5F6E2AC6}">
      <dgm:prSet/>
      <dgm:spPr>
        <a:solidFill>
          <a:schemeClr val="accent6"/>
        </a:solidFill>
        <a:ln w="127000">
          <a:solidFill>
            <a:schemeClr val="accent6"/>
          </a:solidFill>
          <a:tailEnd type="stealth"/>
        </a:ln>
      </dgm:spPr>
      <dgm:t>
        <a:bodyPr/>
        <a:lstStyle/>
        <a:p>
          <a:endParaRPr lang="en-US"/>
        </a:p>
      </dgm:t>
    </dgm:pt>
    <dgm:pt modelId="{12A58DCA-9E3E-4355-AFA7-2524D605D34B}" type="pres">
      <dgm:prSet presAssocID="{ADF7A4FE-11CD-4CC0-955D-6F069053AB59}" presName="cycle" presStyleCnt="0">
        <dgm:presLayoutVars>
          <dgm:dir/>
          <dgm:resizeHandles val="exact"/>
        </dgm:presLayoutVars>
      </dgm:prSet>
      <dgm:spPr/>
    </dgm:pt>
    <dgm:pt modelId="{086B645E-14B6-43CF-A610-AB685B3ACA72}" type="pres">
      <dgm:prSet presAssocID="{FB3725CA-AE8D-4BE9-8ADE-4E3532D56194}" presName="node" presStyleLbl="node1" presStyleIdx="0" presStyleCnt="4" custScaleX="115411">
        <dgm:presLayoutVars>
          <dgm:bulletEnabled val="1"/>
        </dgm:presLayoutVars>
      </dgm:prSet>
      <dgm:spPr/>
    </dgm:pt>
    <dgm:pt modelId="{9F069EB9-E453-486C-82A4-94AFAE5A365C}" type="pres">
      <dgm:prSet presAssocID="{FB3725CA-AE8D-4BE9-8ADE-4E3532D56194}" presName="spNode" presStyleCnt="0"/>
      <dgm:spPr/>
    </dgm:pt>
    <dgm:pt modelId="{AD60788F-CFD1-45C9-9E2E-D11A9C431275}" type="pres">
      <dgm:prSet presAssocID="{05774668-AE7A-461C-A924-83AD8A11D1D1}" presName="sibTrans" presStyleLbl="sibTrans1D1" presStyleIdx="0" presStyleCnt="4"/>
      <dgm:spPr/>
    </dgm:pt>
    <dgm:pt modelId="{B4737B3E-B4B1-40E4-8389-72815D89AB41}" type="pres">
      <dgm:prSet presAssocID="{E9E61AD5-7FE4-4209-B10B-4A4F0BF07A0D}" presName="node" presStyleLbl="node1" presStyleIdx="1" presStyleCnt="4" custScaleX="120980">
        <dgm:presLayoutVars>
          <dgm:bulletEnabled val="1"/>
        </dgm:presLayoutVars>
      </dgm:prSet>
      <dgm:spPr/>
    </dgm:pt>
    <dgm:pt modelId="{0A5D39AA-94C9-491D-9F11-CA60F607F606}" type="pres">
      <dgm:prSet presAssocID="{E9E61AD5-7FE4-4209-B10B-4A4F0BF07A0D}" presName="spNode" presStyleCnt="0"/>
      <dgm:spPr/>
    </dgm:pt>
    <dgm:pt modelId="{DF60CFF6-E53A-4621-95AD-212F3E1EB25D}" type="pres">
      <dgm:prSet presAssocID="{5E9C0350-CC26-43AF-B69D-2A75B3A74B85}" presName="sibTrans" presStyleLbl="sibTrans1D1" presStyleIdx="1" presStyleCnt="4"/>
      <dgm:spPr/>
    </dgm:pt>
    <dgm:pt modelId="{61CECDDE-F9E4-47AE-A3E8-9FBA5792AD64}" type="pres">
      <dgm:prSet presAssocID="{5B8E362E-F42B-401C-AAC3-F64A6BBCE5FD}" presName="node" presStyleLbl="node1" presStyleIdx="2" presStyleCnt="4" custScaleX="136394">
        <dgm:presLayoutVars>
          <dgm:bulletEnabled val="1"/>
        </dgm:presLayoutVars>
      </dgm:prSet>
      <dgm:spPr/>
    </dgm:pt>
    <dgm:pt modelId="{C87EED23-CBAB-4288-AF85-B3F9E450BCB2}" type="pres">
      <dgm:prSet presAssocID="{5B8E362E-F42B-401C-AAC3-F64A6BBCE5FD}" presName="spNode" presStyleCnt="0"/>
      <dgm:spPr/>
    </dgm:pt>
    <dgm:pt modelId="{A9BC68EC-6BD7-4349-B616-96BE7EBC3E52}" type="pres">
      <dgm:prSet presAssocID="{57F0BE58-9043-4BAD-AA4E-605CA1054D1F}" presName="sibTrans" presStyleLbl="sibTrans1D1" presStyleIdx="2" presStyleCnt="4"/>
      <dgm:spPr/>
    </dgm:pt>
    <dgm:pt modelId="{76811B7E-1B7B-44C8-B38A-EBDB54759F46}" type="pres">
      <dgm:prSet presAssocID="{77016127-5435-47B8-91B5-9F8403FE70D2}" presName="node" presStyleLbl="node1" presStyleIdx="3" presStyleCnt="4" custScaleX="120982">
        <dgm:presLayoutVars>
          <dgm:bulletEnabled val="1"/>
        </dgm:presLayoutVars>
      </dgm:prSet>
      <dgm:spPr/>
    </dgm:pt>
    <dgm:pt modelId="{8582EB82-F0AE-475C-9DF8-751A583ACF83}" type="pres">
      <dgm:prSet presAssocID="{77016127-5435-47B8-91B5-9F8403FE70D2}" presName="spNode" presStyleCnt="0"/>
      <dgm:spPr/>
    </dgm:pt>
    <dgm:pt modelId="{C13DE924-BCBA-4A70-B3A8-ACA02DAFE39C}" type="pres">
      <dgm:prSet presAssocID="{7B35448B-FF47-4237-8A62-C29F7B10F3FB}" presName="sibTrans" presStyleLbl="sibTrans1D1" presStyleIdx="3" presStyleCnt="4"/>
      <dgm:spPr/>
    </dgm:pt>
  </dgm:ptLst>
  <dgm:cxnLst>
    <dgm:cxn modelId="{FA764E07-83CA-4248-AFDC-FA5011718284}" type="presOf" srcId="{7B35448B-FF47-4237-8A62-C29F7B10F3FB}" destId="{C13DE924-BCBA-4A70-B3A8-ACA02DAFE39C}" srcOrd="0" destOrd="0" presId="urn:microsoft.com/office/officeart/2005/8/layout/cycle6"/>
    <dgm:cxn modelId="{4C86C109-D69F-41F5-A25E-2C199FFB1C6B}" type="presOf" srcId="{57F0BE58-9043-4BAD-AA4E-605CA1054D1F}" destId="{A9BC68EC-6BD7-4349-B616-96BE7EBC3E52}" srcOrd="0" destOrd="0" presId="urn:microsoft.com/office/officeart/2005/8/layout/cycle6"/>
    <dgm:cxn modelId="{0B403334-1843-4E98-8BB9-C6FBC36DC9B8}" srcId="{ADF7A4FE-11CD-4CC0-955D-6F069053AB59}" destId="{FB3725CA-AE8D-4BE9-8ADE-4E3532D56194}" srcOrd="0" destOrd="0" parTransId="{525BF233-DF5D-47FB-880A-0773FDEF4623}" sibTransId="{05774668-AE7A-461C-A924-83AD8A11D1D1}"/>
    <dgm:cxn modelId="{599FB23E-E112-49AD-9065-BF744040D330}" type="presOf" srcId="{E9E61AD5-7FE4-4209-B10B-4A4F0BF07A0D}" destId="{B4737B3E-B4B1-40E4-8389-72815D89AB41}" srcOrd="0" destOrd="0" presId="urn:microsoft.com/office/officeart/2005/8/layout/cycle6"/>
    <dgm:cxn modelId="{C40F4372-41FF-46E5-9068-8BEA3A4ACA77}" type="presOf" srcId="{5B8E362E-F42B-401C-AAC3-F64A6BBCE5FD}" destId="{61CECDDE-F9E4-47AE-A3E8-9FBA5792AD64}" srcOrd="0" destOrd="0" presId="urn:microsoft.com/office/officeart/2005/8/layout/cycle6"/>
    <dgm:cxn modelId="{C2514B59-710D-4919-B003-76D2A2FD773A}" type="presOf" srcId="{5E9C0350-CC26-43AF-B69D-2A75B3A74B85}" destId="{DF60CFF6-E53A-4621-95AD-212F3E1EB25D}" srcOrd="0" destOrd="0" presId="urn:microsoft.com/office/officeart/2005/8/layout/cycle6"/>
    <dgm:cxn modelId="{770BA18F-08D3-4E91-936B-577F5F6E2AC6}" srcId="{ADF7A4FE-11CD-4CC0-955D-6F069053AB59}" destId="{77016127-5435-47B8-91B5-9F8403FE70D2}" srcOrd="3" destOrd="0" parTransId="{5B4C1D24-86A9-4093-BF85-0D212620FD53}" sibTransId="{7B35448B-FF47-4237-8A62-C29F7B10F3FB}"/>
    <dgm:cxn modelId="{FD2342AB-6D15-44C3-99A7-A87203E76F21}" srcId="{ADF7A4FE-11CD-4CC0-955D-6F069053AB59}" destId="{E9E61AD5-7FE4-4209-B10B-4A4F0BF07A0D}" srcOrd="1" destOrd="0" parTransId="{14AA7DEC-4031-4062-A7FD-7D6DF2D39C22}" sibTransId="{5E9C0350-CC26-43AF-B69D-2A75B3A74B85}"/>
    <dgm:cxn modelId="{B10D54C5-88D7-4F47-9DCD-308F90930F1D}" type="presOf" srcId="{77016127-5435-47B8-91B5-9F8403FE70D2}" destId="{76811B7E-1B7B-44C8-B38A-EBDB54759F46}" srcOrd="0" destOrd="0" presId="urn:microsoft.com/office/officeart/2005/8/layout/cycle6"/>
    <dgm:cxn modelId="{17DF09CB-26CE-4FF4-A4FE-63070CE990A8}" type="presOf" srcId="{FB3725CA-AE8D-4BE9-8ADE-4E3532D56194}" destId="{086B645E-14B6-43CF-A610-AB685B3ACA72}" srcOrd="0" destOrd="0" presId="urn:microsoft.com/office/officeart/2005/8/layout/cycle6"/>
    <dgm:cxn modelId="{130AD9D0-B52F-4238-BE04-4ED27E2DA640}" srcId="{ADF7A4FE-11CD-4CC0-955D-6F069053AB59}" destId="{5B8E362E-F42B-401C-AAC3-F64A6BBCE5FD}" srcOrd="2" destOrd="0" parTransId="{1D867A54-9DB7-4D8F-8FB3-CF3600306DA6}" sibTransId="{57F0BE58-9043-4BAD-AA4E-605CA1054D1F}"/>
    <dgm:cxn modelId="{15B4CED6-6F2B-4269-B150-FFA4E17A8421}" type="presOf" srcId="{05774668-AE7A-461C-A924-83AD8A11D1D1}" destId="{AD60788F-CFD1-45C9-9E2E-D11A9C431275}" srcOrd="0" destOrd="0" presId="urn:microsoft.com/office/officeart/2005/8/layout/cycle6"/>
    <dgm:cxn modelId="{C685E7ED-B57D-4B4D-9984-02C42AEEF1A9}" type="presOf" srcId="{ADF7A4FE-11CD-4CC0-955D-6F069053AB59}" destId="{12A58DCA-9E3E-4355-AFA7-2524D605D34B}" srcOrd="0" destOrd="0" presId="urn:microsoft.com/office/officeart/2005/8/layout/cycle6"/>
    <dgm:cxn modelId="{E33BCD07-5AC9-49B2-9908-53121DD7E5C3}" type="presParOf" srcId="{12A58DCA-9E3E-4355-AFA7-2524D605D34B}" destId="{086B645E-14B6-43CF-A610-AB685B3ACA72}" srcOrd="0" destOrd="0" presId="urn:microsoft.com/office/officeart/2005/8/layout/cycle6"/>
    <dgm:cxn modelId="{947349D4-0140-409E-B5C3-03D0CE632F58}" type="presParOf" srcId="{12A58DCA-9E3E-4355-AFA7-2524D605D34B}" destId="{9F069EB9-E453-486C-82A4-94AFAE5A365C}" srcOrd="1" destOrd="0" presId="urn:microsoft.com/office/officeart/2005/8/layout/cycle6"/>
    <dgm:cxn modelId="{6766A43F-E0E8-4A62-8DCC-0FE80369A23A}" type="presParOf" srcId="{12A58DCA-9E3E-4355-AFA7-2524D605D34B}" destId="{AD60788F-CFD1-45C9-9E2E-D11A9C431275}" srcOrd="2" destOrd="0" presId="urn:microsoft.com/office/officeart/2005/8/layout/cycle6"/>
    <dgm:cxn modelId="{FD87E0D2-6373-439F-9B75-6D09D6954E3A}" type="presParOf" srcId="{12A58DCA-9E3E-4355-AFA7-2524D605D34B}" destId="{B4737B3E-B4B1-40E4-8389-72815D89AB41}" srcOrd="3" destOrd="0" presId="urn:microsoft.com/office/officeart/2005/8/layout/cycle6"/>
    <dgm:cxn modelId="{2197F514-DDD2-488F-9C8C-2726514C991A}" type="presParOf" srcId="{12A58DCA-9E3E-4355-AFA7-2524D605D34B}" destId="{0A5D39AA-94C9-491D-9F11-CA60F607F606}" srcOrd="4" destOrd="0" presId="urn:microsoft.com/office/officeart/2005/8/layout/cycle6"/>
    <dgm:cxn modelId="{3770D323-1DA0-4CB5-BC7E-7D3403F0507E}" type="presParOf" srcId="{12A58DCA-9E3E-4355-AFA7-2524D605D34B}" destId="{DF60CFF6-E53A-4621-95AD-212F3E1EB25D}" srcOrd="5" destOrd="0" presId="urn:microsoft.com/office/officeart/2005/8/layout/cycle6"/>
    <dgm:cxn modelId="{36036AE4-E77E-491B-BA02-17CFC3003177}" type="presParOf" srcId="{12A58DCA-9E3E-4355-AFA7-2524D605D34B}" destId="{61CECDDE-F9E4-47AE-A3E8-9FBA5792AD64}" srcOrd="6" destOrd="0" presId="urn:microsoft.com/office/officeart/2005/8/layout/cycle6"/>
    <dgm:cxn modelId="{B7E6FF03-86D5-4E77-A8E8-86A0899A630B}" type="presParOf" srcId="{12A58DCA-9E3E-4355-AFA7-2524D605D34B}" destId="{C87EED23-CBAB-4288-AF85-B3F9E450BCB2}" srcOrd="7" destOrd="0" presId="urn:microsoft.com/office/officeart/2005/8/layout/cycle6"/>
    <dgm:cxn modelId="{2C65B581-EFDD-4646-A45A-D9B26CB8A67E}" type="presParOf" srcId="{12A58DCA-9E3E-4355-AFA7-2524D605D34B}" destId="{A9BC68EC-6BD7-4349-B616-96BE7EBC3E52}" srcOrd="8" destOrd="0" presId="urn:microsoft.com/office/officeart/2005/8/layout/cycle6"/>
    <dgm:cxn modelId="{A1E569D5-D92F-4AC1-8319-B600E33B1D12}" type="presParOf" srcId="{12A58DCA-9E3E-4355-AFA7-2524D605D34B}" destId="{76811B7E-1B7B-44C8-B38A-EBDB54759F46}" srcOrd="9" destOrd="0" presId="urn:microsoft.com/office/officeart/2005/8/layout/cycle6"/>
    <dgm:cxn modelId="{E7F2D307-1F13-410E-94E8-FB4704D96034}" type="presParOf" srcId="{12A58DCA-9E3E-4355-AFA7-2524D605D34B}" destId="{8582EB82-F0AE-475C-9DF8-751A583ACF83}" srcOrd="10" destOrd="0" presId="urn:microsoft.com/office/officeart/2005/8/layout/cycle6"/>
    <dgm:cxn modelId="{DAB8273E-54E8-4A2E-9ADB-8B4B98322441}" type="presParOf" srcId="{12A58DCA-9E3E-4355-AFA7-2524D605D34B}" destId="{C13DE924-BCBA-4A70-B3A8-ACA02DAFE39C}"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F7A4FE-11CD-4CC0-955D-6F069053AB5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FB3725CA-AE8D-4BE9-8ADE-4E3532D56194}">
      <dgm:prSet phldrT="[Text]" custT="1"/>
      <dgm:spPr>
        <a:noFill/>
        <a:ln>
          <a:noFill/>
        </a:ln>
      </dgm:spPr>
      <dgm:t>
        <a:bodyPr/>
        <a:lstStyle/>
        <a:p>
          <a:pPr>
            <a:lnSpc>
              <a:spcPct val="100000"/>
            </a:lnSpc>
          </a:pPr>
          <a:r>
            <a:rPr lang="en-US" sz="2000" b="1" dirty="0">
              <a:solidFill>
                <a:schemeClr val="accent4"/>
              </a:solidFill>
              <a:latin typeface="Arial" panose="020B0604020202020204" pitchFamily="34" charset="0"/>
              <a:cs typeface="Arial" panose="020B0604020202020204" pitchFamily="34" charset="0"/>
            </a:rPr>
            <a:t>Need</a:t>
          </a:r>
          <a:br>
            <a:rPr lang="en-US" sz="1800" b="1" dirty="0">
              <a:solidFill>
                <a:schemeClr val="accent4"/>
              </a:solidFill>
              <a:latin typeface="Arial" panose="020B0604020202020204" pitchFamily="34" charset="0"/>
              <a:cs typeface="Arial" panose="020B0604020202020204" pitchFamily="34" charset="0"/>
            </a:rPr>
          </a:br>
          <a:r>
            <a:rPr lang="en-US" sz="1800" b="1" dirty="0">
              <a:solidFill>
                <a:schemeClr val="tx2"/>
              </a:solidFill>
              <a:latin typeface="Arial" panose="020B0604020202020204" pitchFamily="34" charset="0"/>
              <a:cs typeface="Arial" panose="020B0604020202020204" pitchFamily="34" charset="0"/>
            </a:rPr>
            <a:t>(</a:t>
          </a:r>
          <a:r>
            <a:rPr lang="en-US" sz="1400" b="1" dirty="0">
              <a:solidFill>
                <a:schemeClr val="tx2"/>
              </a:solidFill>
              <a:latin typeface="Arial" panose="020B0604020202020204" pitchFamily="34" charset="0"/>
              <a:cs typeface="Arial" panose="020B0604020202020204" pitchFamily="34" charset="0"/>
            </a:rPr>
            <a:t>Survival- Food) </a:t>
          </a:r>
        </a:p>
      </dgm:t>
    </dgm:pt>
    <dgm:pt modelId="{525BF233-DF5D-47FB-880A-0773FDEF4623}" type="parTrans" cxnId="{0B403334-1843-4E98-8BB9-C6FBC36DC9B8}">
      <dgm:prSet/>
      <dgm:spPr/>
      <dgm:t>
        <a:bodyPr/>
        <a:lstStyle/>
        <a:p>
          <a:endParaRPr lang="en-US"/>
        </a:p>
      </dgm:t>
    </dgm:pt>
    <dgm:pt modelId="{05774668-AE7A-461C-A924-83AD8A11D1D1}" type="sibTrans" cxnId="{0B403334-1843-4E98-8BB9-C6FBC36DC9B8}">
      <dgm:prSet/>
      <dgm:spPr>
        <a:solidFill>
          <a:schemeClr val="accent6"/>
        </a:solidFill>
        <a:ln w="127000">
          <a:solidFill>
            <a:schemeClr val="accent6"/>
          </a:solidFill>
          <a:tailEnd type="stealth"/>
        </a:ln>
      </dgm:spPr>
      <dgm:t>
        <a:bodyPr/>
        <a:lstStyle/>
        <a:p>
          <a:endParaRPr lang="en-US"/>
        </a:p>
      </dgm:t>
    </dgm:pt>
    <dgm:pt modelId="{E9E61AD5-7FE4-4209-B10B-4A4F0BF07A0D}">
      <dgm:prSet phldrT="[Text]" custT="1"/>
      <dgm:spPr>
        <a:noFill/>
        <a:ln>
          <a:noFill/>
        </a:ln>
      </dgm:spPr>
      <dgm:t>
        <a:bodyPr/>
        <a:lstStyle/>
        <a:p>
          <a:endParaRPr lang="en-US" sz="2000" b="1" dirty="0">
            <a:solidFill>
              <a:schemeClr val="accent4"/>
            </a:solidFill>
            <a:latin typeface="Arial" panose="020B0604020202020204" pitchFamily="34" charset="0"/>
            <a:cs typeface="Arial" panose="020B0604020202020204" pitchFamily="34" charset="0"/>
          </a:endParaRPr>
        </a:p>
        <a:p>
          <a:r>
            <a:rPr lang="en-US" sz="2000" b="1" dirty="0">
              <a:solidFill>
                <a:schemeClr val="accent4"/>
              </a:solidFill>
              <a:latin typeface="Arial" panose="020B0604020202020204" pitchFamily="34" charset="0"/>
              <a:cs typeface="Arial" panose="020B0604020202020204" pitchFamily="34" charset="0"/>
            </a:rPr>
            <a:t>Expression</a:t>
          </a:r>
        </a:p>
        <a:p>
          <a:r>
            <a:rPr lang="en-US" sz="1400" b="1" dirty="0">
              <a:solidFill>
                <a:schemeClr val="tx2"/>
              </a:solidFill>
              <a:latin typeface="Arial" panose="020B0604020202020204" pitchFamily="34" charset="0"/>
              <a:cs typeface="Arial" panose="020B0604020202020204" pitchFamily="34" charset="0"/>
            </a:rPr>
            <a:t>(Behavior-Cry)</a:t>
          </a:r>
          <a:br>
            <a:rPr lang="en-US" sz="1400" b="1" dirty="0">
              <a:solidFill>
                <a:schemeClr val="tx2"/>
              </a:solidFill>
              <a:latin typeface="Arial" panose="020B0604020202020204" pitchFamily="34" charset="0"/>
              <a:cs typeface="Arial" panose="020B0604020202020204" pitchFamily="34" charset="0"/>
            </a:rPr>
          </a:br>
          <a:br>
            <a:rPr lang="en-US" sz="1400" b="1" dirty="0">
              <a:solidFill>
                <a:schemeClr val="tx2"/>
              </a:solidFill>
              <a:latin typeface="Arial" panose="020B0604020202020204" pitchFamily="34" charset="0"/>
              <a:cs typeface="Arial" panose="020B0604020202020204" pitchFamily="34" charset="0"/>
            </a:rPr>
          </a:br>
          <a:endParaRPr lang="en-US" sz="1400" b="1" dirty="0">
            <a:solidFill>
              <a:schemeClr val="tx2"/>
            </a:solidFill>
            <a:latin typeface="Arial" panose="020B0604020202020204" pitchFamily="34" charset="0"/>
            <a:cs typeface="Arial" panose="020B0604020202020204" pitchFamily="34" charset="0"/>
          </a:endParaRPr>
        </a:p>
      </dgm:t>
    </dgm:pt>
    <dgm:pt modelId="{14AA7DEC-4031-4062-A7FD-7D6DF2D39C22}" type="parTrans" cxnId="{FD2342AB-6D15-44C3-99A7-A87203E76F21}">
      <dgm:prSet/>
      <dgm:spPr/>
      <dgm:t>
        <a:bodyPr/>
        <a:lstStyle/>
        <a:p>
          <a:endParaRPr lang="en-US"/>
        </a:p>
      </dgm:t>
    </dgm:pt>
    <dgm:pt modelId="{5E9C0350-CC26-43AF-B69D-2A75B3A74B85}" type="sibTrans" cxnId="{FD2342AB-6D15-44C3-99A7-A87203E76F21}">
      <dgm:prSet/>
      <dgm:spPr>
        <a:ln w="127000">
          <a:solidFill>
            <a:schemeClr val="accent6"/>
          </a:solidFill>
          <a:tailEnd type="stealth"/>
        </a:ln>
      </dgm:spPr>
      <dgm:t>
        <a:bodyPr/>
        <a:lstStyle/>
        <a:p>
          <a:endParaRPr lang="en-US"/>
        </a:p>
      </dgm:t>
    </dgm:pt>
    <dgm:pt modelId="{5B8E362E-F42B-401C-AAC3-F64A6BBCE5FD}">
      <dgm:prSet phldrT="[Text]" custT="1"/>
      <dgm:spPr>
        <a:noFill/>
        <a:ln>
          <a:noFill/>
        </a:ln>
      </dgm:spPr>
      <dgm:t>
        <a:bodyPr/>
        <a:lstStyle/>
        <a:p>
          <a:pPr>
            <a:lnSpc>
              <a:spcPct val="100000"/>
            </a:lnSpc>
          </a:pPr>
          <a:r>
            <a:rPr lang="en-US" sz="2000" b="1" dirty="0">
              <a:solidFill>
                <a:schemeClr val="accent4"/>
              </a:solidFill>
              <a:latin typeface="Arial" panose="020B0604020202020204" pitchFamily="34" charset="0"/>
              <a:cs typeface="Arial" panose="020B0604020202020204" pitchFamily="34" charset="0"/>
            </a:rPr>
            <a:t>Intervention</a:t>
          </a:r>
          <a:br>
            <a:rPr lang="en-US" sz="1800" b="1" dirty="0">
              <a:solidFill>
                <a:schemeClr val="accent4"/>
              </a:solidFill>
              <a:latin typeface="Arial" panose="020B0604020202020204" pitchFamily="34" charset="0"/>
              <a:cs typeface="Arial" panose="020B0604020202020204" pitchFamily="34" charset="0"/>
            </a:rPr>
          </a:br>
          <a:r>
            <a:rPr lang="en-US" sz="1400" b="1" dirty="0">
              <a:solidFill>
                <a:schemeClr val="tx2"/>
              </a:solidFill>
              <a:latin typeface="Arial" panose="020B0604020202020204" pitchFamily="34" charset="0"/>
              <a:cs typeface="Arial" panose="020B0604020202020204" pitchFamily="34" charset="0"/>
            </a:rPr>
            <a:t>(Feed Infant)</a:t>
          </a:r>
        </a:p>
      </dgm:t>
    </dgm:pt>
    <dgm:pt modelId="{1D867A54-9DB7-4D8F-8FB3-CF3600306DA6}" type="parTrans" cxnId="{130AD9D0-B52F-4238-BE04-4ED27E2DA640}">
      <dgm:prSet/>
      <dgm:spPr/>
      <dgm:t>
        <a:bodyPr/>
        <a:lstStyle/>
        <a:p>
          <a:endParaRPr lang="en-US"/>
        </a:p>
      </dgm:t>
    </dgm:pt>
    <dgm:pt modelId="{57F0BE58-9043-4BAD-AA4E-605CA1054D1F}" type="sibTrans" cxnId="{130AD9D0-B52F-4238-BE04-4ED27E2DA640}">
      <dgm:prSet/>
      <dgm:spPr>
        <a:ln w="127000">
          <a:solidFill>
            <a:schemeClr val="accent6"/>
          </a:solidFill>
          <a:tailEnd type="stealth"/>
        </a:ln>
      </dgm:spPr>
      <dgm:t>
        <a:bodyPr/>
        <a:lstStyle/>
        <a:p>
          <a:endParaRPr lang="en-US"/>
        </a:p>
      </dgm:t>
    </dgm:pt>
    <dgm:pt modelId="{77016127-5435-47B8-91B5-9F8403FE70D2}">
      <dgm:prSet phldrT="[Text]" custT="1"/>
      <dgm:spPr>
        <a:noFill/>
        <a:ln>
          <a:noFill/>
        </a:ln>
      </dgm:spPr>
      <dgm:t>
        <a:bodyPr/>
        <a:lstStyle/>
        <a:p>
          <a:r>
            <a:rPr lang="en-US" sz="2000" b="1" dirty="0">
              <a:solidFill>
                <a:schemeClr val="accent4"/>
              </a:solidFill>
              <a:latin typeface="Arial" panose="020B0604020202020204" pitchFamily="34" charset="0"/>
              <a:cs typeface="Arial" panose="020B0604020202020204" pitchFamily="34" charset="0"/>
            </a:rPr>
            <a:t>Relaxation</a:t>
          </a:r>
        </a:p>
      </dgm:t>
    </dgm:pt>
    <dgm:pt modelId="{5B4C1D24-86A9-4093-BF85-0D212620FD53}" type="parTrans" cxnId="{770BA18F-08D3-4E91-936B-577F5F6E2AC6}">
      <dgm:prSet/>
      <dgm:spPr/>
      <dgm:t>
        <a:bodyPr/>
        <a:lstStyle/>
        <a:p>
          <a:endParaRPr lang="en-US"/>
        </a:p>
      </dgm:t>
    </dgm:pt>
    <dgm:pt modelId="{7B35448B-FF47-4237-8A62-C29F7B10F3FB}" type="sibTrans" cxnId="{770BA18F-08D3-4E91-936B-577F5F6E2AC6}">
      <dgm:prSet/>
      <dgm:spPr>
        <a:solidFill>
          <a:schemeClr val="accent6"/>
        </a:solidFill>
        <a:ln w="127000">
          <a:solidFill>
            <a:schemeClr val="accent6"/>
          </a:solidFill>
          <a:tailEnd type="stealth"/>
        </a:ln>
      </dgm:spPr>
      <dgm:t>
        <a:bodyPr/>
        <a:lstStyle/>
        <a:p>
          <a:endParaRPr lang="en-US"/>
        </a:p>
      </dgm:t>
    </dgm:pt>
    <dgm:pt modelId="{12A58DCA-9E3E-4355-AFA7-2524D605D34B}" type="pres">
      <dgm:prSet presAssocID="{ADF7A4FE-11CD-4CC0-955D-6F069053AB59}" presName="cycle" presStyleCnt="0">
        <dgm:presLayoutVars>
          <dgm:dir/>
          <dgm:resizeHandles val="exact"/>
        </dgm:presLayoutVars>
      </dgm:prSet>
      <dgm:spPr/>
    </dgm:pt>
    <dgm:pt modelId="{086B645E-14B6-43CF-A610-AB685B3ACA72}" type="pres">
      <dgm:prSet presAssocID="{FB3725CA-AE8D-4BE9-8ADE-4E3532D56194}" presName="node" presStyleLbl="node1" presStyleIdx="0" presStyleCnt="4" custScaleX="115411">
        <dgm:presLayoutVars>
          <dgm:bulletEnabled val="1"/>
        </dgm:presLayoutVars>
      </dgm:prSet>
      <dgm:spPr/>
    </dgm:pt>
    <dgm:pt modelId="{9F069EB9-E453-486C-82A4-94AFAE5A365C}" type="pres">
      <dgm:prSet presAssocID="{FB3725CA-AE8D-4BE9-8ADE-4E3532D56194}" presName="spNode" presStyleCnt="0"/>
      <dgm:spPr/>
    </dgm:pt>
    <dgm:pt modelId="{AD60788F-CFD1-45C9-9E2E-D11A9C431275}" type="pres">
      <dgm:prSet presAssocID="{05774668-AE7A-461C-A924-83AD8A11D1D1}" presName="sibTrans" presStyleLbl="sibTrans1D1" presStyleIdx="0" presStyleCnt="4"/>
      <dgm:spPr/>
    </dgm:pt>
    <dgm:pt modelId="{B4737B3E-B4B1-40E4-8389-72815D89AB41}" type="pres">
      <dgm:prSet presAssocID="{E9E61AD5-7FE4-4209-B10B-4A4F0BF07A0D}" presName="node" presStyleLbl="node1" presStyleIdx="1" presStyleCnt="4" custScaleX="120980">
        <dgm:presLayoutVars>
          <dgm:bulletEnabled val="1"/>
        </dgm:presLayoutVars>
      </dgm:prSet>
      <dgm:spPr/>
    </dgm:pt>
    <dgm:pt modelId="{0A5D39AA-94C9-491D-9F11-CA60F607F606}" type="pres">
      <dgm:prSet presAssocID="{E9E61AD5-7FE4-4209-B10B-4A4F0BF07A0D}" presName="spNode" presStyleCnt="0"/>
      <dgm:spPr/>
    </dgm:pt>
    <dgm:pt modelId="{DF60CFF6-E53A-4621-95AD-212F3E1EB25D}" type="pres">
      <dgm:prSet presAssocID="{5E9C0350-CC26-43AF-B69D-2A75B3A74B85}" presName="sibTrans" presStyleLbl="sibTrans1D1" presStyleIdx="1" presStyleCnt="4"/>
      <dgm:spPr/>
    </dgm:pt>
    <dgm:pt modelId="{61CECDDE-F9E4-47AE-A3E8-9FBA5792AD64}" type="pres">
      <dgm:prSet presAssocID="{5B8E362E-F42B-401C-AAC3-F64A6BBCE5FD}" presName="node" presStyleLbl="node1" presStyleIdx="2" presStyleCnt="4" custScaleX="136394">
        <dgm:presLayoutVars>
          <dgm:bulletEnabled val="1"/>
        </dgm:presLayoutVars>
      </dgm:prSet>
      <dgm:spPr/>
    </dgm:pt>
    <dgm:pt modelId="{C87EED23-CBAB-4288-AF85-B3F9E450BCB2}" type="pres">
      <dgm:prSet presAssocID="{5B8E362E-F42B-401C-AAC3-F64A6BBCE5FD}" presName="spNode" presStyleCnt="0"/>
      <dgm:spPr/>
    </dgm:pt>
    <dgm:pt modelId="{A9BC68EC-6BD7-4349-B616-96BE7EBC3E52}" type="pres">
      <dgm:prSet presAssocID="{57F0BE58-9043-4BAD-AA4E-605CA1054D1F}" presName="sibTrans" presStyleLbl="sibTrans1D1" presStyleIdx="2" presStyleCnt="4"/>
      <dgm:spPr/>
    </dgm:pt>
    <dgm:pt modelId="{76811B7E-1B7B-44C8-B38A-EBDB54759F46}" type="pres">
      <dgm:prSet presAssocID="{77016127-5435-47B8-91B5-9F8403FE70D2}" presName="node" presStyleLbl="node1" presStyleIdx="3" presStyleCnt="4" custScaleX="120982">
        <dgm:presLayoutVars>
          <dgm:bulletEnabled val="1"/>
        </dgm:presLayoutVars>
      </dgm:prSet>
      <dgm:spPr/>
    </dgm:pt>
    <dgm:pt modelId="{8582EB82-F0AE-475C-9DF8-751A583ACF83}" type="pres">
      <dgm:prSet presAssocID="{77016127-5435-47B8-91B5-9F8403FE70D2}" presName="spNode" presStyleCnt="0"/>
      <dgm:spPr/>
    </dgm:pt>
    <dgm:pt modelId="{C13DE924-BCBA-4A70-B3A8-ACA02DAFE39C}" type="pres">
      <dgm:prSet presAssocID="{7B35448B-FF47-4237-8A62-C29F7B10F3FB}" presName="sibTrans" presStyleLbl="sibTrans1D1" presStyleIdx="3" presStyleCnt="4"/>
      <dgm:spPr/>
    </dgm:pt>
  </dgm:ptLst>
  <dgm:cxnLst>
    <dgm:cxn modelId="{FA764E07-83CA-4248-AFDC-FA5011718284}" type="presOf" srcId="{7B35448B-FF47-4237-8A62-C29F7B10F3FB}" destId="{C13DE924-BCBA-4A70-B3A8-ACA02DAFE39C}" srcOrd="0" destOrd="0" presId="urn:microsoft.com/office/officeart/2005/8/layout/cycle6"/>
    <dgm:cxn modelId="{4C86C109-D69F-41F5-A25E-2C199FFB1C6B}" type="presOf" srcId="{57F0BE58-9043-4BAD-AA4E-605CA1054D1F}" destId="{A9BC68EC-6BD7-4349-B616-96BE7EBC3E52}" srcOrd="0" destOrd="0" presId="urn:microsoft.com/office/officeart/2005/8/layout/cycle6"/>
    <dgm:cxn modelId="{0B403334-1843-4E98-8BB9-C6FBC36DC9B8}" srcId="{ADF7A4FE-11CD-4CC0-955D-6F069053AB59}" destId="{FB3725CA-AE8D-4BE9-8ADE-4E3532D56194}" srcOrd="0" destOrd="0" parTransId="{525BF233-DF5D-47FB-880A-0773FDEF4623}" sibTransId="{05774668-AE7A-461C-A924-83AD8A11D1D1}"/>
    <dgm:cxn modelId="{599FB23E-E112-49AD-9065-BF744040D330}" type="presOf" srcId="{E9E61AD5-7FE4-4209-B10B-4A4F0BF07A0D}" destId="{B4737B3E-B4B1-40E4-8389-72815D89AB41}" srcOrd="0" destOrd="0" presId="urn:microsoft.com/office/officeart/2005/8/layout/cycle6"/>
    <dgm:cxn modelId="{C40F4372-41FF-46E5-9068-8BEA3A4ACA77}" type="presOf" srcId="{5B8E362E-F42B-401C-AAC3-F64A6BBCE5FD}" destId="{61CECDDE-F9E4-47AE-A3E8-9FBA5792AD64}" srcOrd="0" destOrd="0" presId="urn:microsoft.com/office/officeart/2005/8/layout/cycle6"/>
    <dgm:cxn modelId="{C2514B59-710D-4919-B003-76D2A2FD773A}" type="presOf" srcId="{5E9C0350-CC26-43AF-B69D-2A75B3A74B85}" destId="{DF60CFF6-E53A-4621-95AD-212F3E1EB25D}" srcOrd="0" destOrd="0" presId="urn:microsoft.com/office/officeart/2005/8/layout/cycle6"/>
    <dgm:cxn modelId="{770BA18F-08D3-4E91-936B-577F5F6E2AC6}" srcId="{ADF7A4FE-11CD-4CC0-955D-6F069053AB59}" destId="{77016127-5435-47B8-91B5-9F8403FE70D2}" srcOrd="3" destOrd="0" parTransId="{5B4C1D24-86A9-4093-BF85-0D212620FD53}" sibTransId="{7B35448B-FF47-4237-8A62-C29F7B10F3FB}"/>
    <dgm:cxn modelId="{FD2342AB-6D15-44C3-99A7-A87203E76F21}" srcId="{ADF7A4FE-11CD-4CC0-955D-6F069053AB59}" destId="{E9E61AD5-7FE4-4209-B10B-4A4F0BF07A0D}" srcOrd="1" destOrd="0" parTransId="{14AA7DEC-4031-4062-A7FD-7D6DF2D39C22}" sibTransId="{5E9C0350-CC26-43AF-B69D-2A75B3A74B85}"/>
    <dgm:cxn modelId="{B10D54C5-88D7-4F47-9DCD-308F90930F1D}" type="presOf" srcId="{77016127-5435-47B8-91B5-9F8403FE70D2}" destId="{76811B7E-1B7B-44C8-B38A-EBDB54759F46}" srcOrd="0" destOrd="0" presId="urn:microsoft.com/office/officeart/2005/8/layout/cycle6"/>
    <dgm:cxn modelId="{17DF09CB-26CE-4FF4-A4FE-63070CE990A8}" type="presOf" srcId="{FB3725CA-AE8D-4BE9-8ADE-4E3532D56194}" destId="{086B645E-14B6-43CF-A610-AB685B3ACA72}" srcOrd="0" destOrd="0" presId="urn:microsoft.com/office/officeart/2005/8/layout/cycle6"/>
    <dgm:cxn modelId="{130AD9D0-B52F-4238-BE04-4ED27E2DA640}" srcId="{ADF7A4FE-11CD-4CC0-955D-6F069053AB59}" destId="{5B8E362E-F42B-401C-AAC3-F64A6BBCE5FD}" srcOrd="2" destOrd="0" parTransId="{1D867A54-9DB7-4D8F-8FB3-CF3600306DA6}" sibTransId="{57F0BE58-9043-4BAD-AA4E-605CA1054D1F}"/>
    <dgm:cxn modelId="{15B4CED6-6F2B-4269-B150-FFA4E17A8421}" type="presOf" srcId="{05774668-AE7A-461C-A924-83AD8A11D1D1}" destId="{AD60788F-CFD1-45C9-9E2E-D11A9C431275}" srcOrd="0" destOrd="0" presId="urn:microsoft.com/office/officeart/2005/8/layout/cycle6"/>
    <dgm:cxn modelId="{C685E7ED-B57D-4B4D-9984-02C42AEEF1A9}" type="presOf" srcId="{ADF7A4FE-11CD-4CC0-955D-6F069053AB59}" destId="{12A58DCA-9E3E-4355-AFA7-2524D605D34B}" srcOrd="0" destOrd="0" presId="urn:microsoft.com/office/officeart/2005/8/layout/cycle6"/>
    <dgm:cxn modelId="{E33BCD07-5AC9-49B2-9908-53121DD7E5C3}" type="presParOf" srcId="{12A58DCA-9E3E-4355-AFA7-2524D605D34B}" destId="{086B645E-14B6-43CF-A610-AB685B3ACA72}" srcOrd="0" destOrd="0" presId="urn:microsoft.com/office/officeart/2005/8/layout/cycle6"/>
    <dgm:cxn modelId="{947349D4-0140-409E-B5C3-03D0CE632F58}" type="presParOf" srcId="{12A58DCA-9E3E-4355-AFA7-2524D605D34B}" destId="{9F069EB9-E453-486C-82A4-94AFAE5A365C}" srcOrd="1" destOrd="0" presId="urn:microsoft.com/office/officeart/2005/8/layout/cycle6"/>
    <dgm:cxn modelId="{6766A43F-E0E8-4A62-8DCC-0FE80369A23A}" type="presParOf" srcId="{12A58DCA-9E3E-4355-AFA7-2524D605D34B}" destId="{AD60788F-CFD1-45C9-9E2E-D11A9C431275}" srcOrd="2" destOrd="0" presId="urn:microsoft.com/office/officeart/2005/8/layout/cycle6"/>
    <dgm:cxn modelId="{FD87E0D2-6373-439F-9B75-6D09D6954E3A}" type="presParOf" srcId="{12A58DCA-9E3E-4355-AFA7-2524D605D34B}" destId="{B4737B3E-B4B1-40E4-8389-72815D89AB41}" srcOrd="3" destOrd="0" presId="urn:microsoft.com/office/officeart/2005/8/layout/cycle6"/>
    <dgm:cxn modelId="{2197F514-DDD2-488F-9C8C-2726514C991A}" type="presParOf" srcId="{12A58DCA-9E3E-4355-AFA7-2524D605D34B}" destId="{0A5D39AA-94C9-491D-9F11-CA60F607F606}" srcOrd="4" destOrd="0" presId="urn:microsoft.com/office/officeart/2005/8/layout/cycle6"/>
    <dgm:cxn modelId="{3770D323-1DA0-4CB5-BC7E-7D3403F0507E}" type="presParOf" srcId="{12A58DCA-9E3E-4355-AFA7-2524D605D34B}" destId="{DF60CFF6-E53A-4621-95AD-212F3E1EB25D}" srcOrd="5" destOrd="0" presId="urn:microsoft.com/office/officeart/2005/8/layout/cycle6"/>
    <dgm:cxn modelId="{36036AE4-E77E-491B-BA02-17CFC3003177}" type="presParOf" srcId="{12A58DCA-9E3E-4355-AFA7-2524D605D34B}" destId="{61CECDDE-F9E4-47AE-A3E8-9FBA5792AD64}" srcOrd="6" destOrd="0" presId="urn:microsoft.com/office/officeart/2005/8/layout/cycle6"/>
    <dgm:cxn modelId="{B7E6FF03-86D5-4E77-A8E8-86A0899A630B}" type="presParOf" srcId="{12A58DCA-9E3E-4355-AFA7-2524D605D34B}" destId="{C87EED23-CBAB-4288-AF85-B3F9E450BCB2}" srcOrd="7" destOrd="0" presId="urn:microsoft.com/office/officeart/2005/8/layout/cycle6"/>
    <dgm:cxn modelId="{2C65B581-EFDD-4646-A45A-D9B26CB8A67E}" type="presParOf" srcId="{12A58DCA-9E3E-4355-AFA7-2524D605D34B}" destId="{A9BC68EC-6BD7-4349-B616-96BE7EBC3E52}" srcOrd="8" destOrd="0" presId="urn:microsoft.com/office/officeart/2005/8/layout/cycle6"/>
    <dgm:cxn modelId="{A1E569D5-D92F-4AC1-8319-B600E33B1D12}" type="presParOf" srcId="{12A58DCA-9E3E-4355-AFA7-2524D605D34B}" destId="{76811B7E-1B7B-44C8-B38A-EBDB54759F46}" srcOrd="9" destOrd="0" presId="urn:microsoft.com/office/officeart/2005/8/layout/cycle6"/>
    <dgm:cxn modelId="{E7F2D307-1F13-410E-94E8-FB4704D96034}" type="presParOf" srcId="{12A58DCA-9E3E-4355-AFA7-2524D605D34B}" destId="{8582EB82-F0AE-475C-9DF8-751A583ACF83}" srcOrd="10" destOrd="0" presId="urn:microsoft.com/office/officeart/2005/8/layout/cycle6"/>
    <dgm:cxn modelId="{DAB8273E-54E8-4A2E-9ADB-8B4B98322441}" type="presParOf" srcId="{12A58DCA-9E3E-4355-AFA7-2524D605D34B}" destId="{C13DE924-BCBA-4A70-B3A8-ACA02DAFE39C}"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F7A4FE-11CD-4CC0-955D-6F069053AB5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FB3725CA-AE8D-4BE9-8ADE-4E3532D56194}">
      <dgm:prSet phldrT="[Text]" custT="1"/>
      <dgm:spPr>
        <a:noFill/>
        <a:ln>
          <a:noFill/>
        </a:ln>
      </dgm:spPr>
      <dgm:t>
        <a:bodyPr/>
        <a:lstStyle/>
        <a:p>
          <a:pPr>
            <a:lnSpc>
              <a:spcPct val="100000"/>
            </a:lnSpc>
          </a:pPr>
          <a:r>
            <a:rPr lang="en-US" sz="2000" b="1" dirty="0">
              <a:solidFill>
                <a:schemeClr val="accent4"/>
              </a:solidFill>
              <a:latin typeface="Arial" panose="020B0604020202020204" pitchFamily="34" charset="0"/>
              <a:cs typeface="Arial" panose="020B0604020202020204" pitchFamily="34" charset="0"/>
            </a:rPr>
            <a:t>Need</a:t>
          </a:r>
          <a:br>
            <a:rPr lang="en-US" sz="1800" b="1" dirty="0">
              <a:solidFill>
                <a:schemeClr val="accent4"/>
              </a:solidFill>
              <a:latin typeface="Arial" panose="020B0604020202020204" pitchFamily="34" charset="0"/>
              <a:cs typeface="Arial" panose="020B0604020202020204" pitchFamily="34" charset="0"/>
            </a:rPr>
          </a:br>
          <a:r>
            <a:rPr lang="en-US" sz="1800" b="1" dirty="0">
              <a:solidFill>
                <a:schemeClr val="tx2"/>
              </a:solidFill>
              <a:latin typeface="Arial" panose="020B0604020202020204" pitchFamily="34" charset="0"/>
              <a:cs typeface="Arial" panose="020B0604020202020204" pitchFamily="34" charset="0"/>
            </a:rPr>
            <a:t>(</a:t>
          </a:r>
          <a:r>
            <a:rPr lang="en-US" sz="1400" b="1" dirty="0">
              <a:solidFill>
                <a:schemeClr val="tx2"/>
              </a:solidFill>
              <a:latin typeface="Arial" panose="020B0604020202020204" pitchFamily="34" charset="0"/>
              <a:cs typeface="Arial" panose="020B0604020202020204" pitchFamily="34" charset="0"/>
            </a:rPr>
            <a:t>Survival- Food) </a:t>
          </a:r>
        </a:p>
      </dgm:t>
    </dgm:pt>
    <dgm:pt modelId="{525BF233-DF5D-47FB-880A-0773FDEF4623}" type="parTrans" cxnId="{0B403334-1843-4E98-8BB9-C6FBC36DC9B8}">
      <dgm:prSet/>
      <dgm:spPr/>
      <dgm:t>
        <a:bodyPr/>
        <a:lstStyle/>
        <a:p>
          <a:endParaRPr lang="en-US"/>
        </a:p>
      </dgm:t>
    </dgm:pt>
    <dgm:pt modelId="{05774668-AE7A-461C-A924-83AD8A11D1D1}" type="sibTrans" cxnId="{0B403334-1843-4E98-8BB9-C6FBC36DC9B8}">
      <dgm:prSet/>
      <dgm:spPr>
        <a:solidFill>
          <a:schemeClr val="accent6"/>
        </a:solidFill>
        <a:ln w="127000">
          <a:solidFill>
            <a:schemeClr val="accent6"/>
          </a:solidFill>
          <a:tailEnd type="stealth"/>
        </a:ln>
      </dgm:spPr>
      <dgm:t>
        <a:bodyPr/>
        <a:lstStyle/>
        <a:p>
          <a:endParaRPr lang="en-US"/>
        </a:p>
      </dgm:t>
    </dgm:pt>
    <dgm:pt modelId="{E9E61AD5-7FE4-4209-B10B-4A4F0BF07A0D}">
      <dgm:prSet phldrT="[Text]" custT="1"/>
      <dgm:spPr>
        <a:noFill/>
        <a:ln>
          <a:noFill/>
        </a:ln>
      </dgm:spPr>
      <dgm:t>
        <a:bodyPr/>
        <a:lstStyle/>
        <a:p>
          <a:r>
            <a:rPr lang="en-US" sz="2000" b="1" dirty="0">
              <a:solidFill>
                <a:schemeClr val="accent4"/>
              </a:solidFill>
              <a:latin typeface="Arial" panose="020B0604020202020204" pitchFamily="34" charset="0"/>
              <a:cs typeface="Arial" panose="020B0604020202020204" pitchFamily="34" charset="0"/>
            </a:rPr>
            <a:t>Expression</a:t>
          </a:r>
        </a:p>
        <a:p>
          <a:r>
            <a:rPr lang="en-US" sz="1400" b="1" dirty="0">
              <a:solidFill>
                <a:schemeClr val="tx2"/>
              </a:solidFill>
              <a:latin typeface="Arial" panose="020B0604020202020204" pitchFamily="34" charset="0"/>
              <a:cs typeface="Arial" panose="020B0604020202020204" pitchFamily="34" charset="0"/>
            </a:rPr>
            <a:t>(Behavior-Cry)</a:t>
          </a:r>
          <a:br>
            <a:rPr lang="en-US" sz="1400" b="1" dirty="0">
              <a:solidFill>
                <a:schemeClr val="tx2"/>
              </a:solidFill>
              <a:latin typeface="Arial" panose="020B0604020202020204" pitchFamily="34" charset="0"/>
              <a:cs typeface="Arial" panose="020B0604020202020204" pitchFamily="34" charset="0"/>
            </a:rPr>
          </a:br>
          <a:endParaRPr lang="en-US" sz="1400" b="1" dirty="0">
            <a:solidFill>
              <a:schemeClr val="tx2"/>
            </a:solidFill>
            <a:latin typeface="Arial" panose="020B0604020202020204" pitchFamily="34" charset="0"/>
            <a:cs typeface="Arial" panose="020B0604020202020204" pitchFamily="34" charset="0"/>
          </a:endParaRPr>
        </a:p>
      </dgm:t>
    </dgm:pt>
    <dgm:pt modelId="{14AA7DEC-4031-4062-A7FD-7D6DF2D39C22}" type="parTrans" cxnId="{FD2342AB-6D15-44C3-99A7-A87203E76F21}">
      <dgm:prSet/>
      <dgm:spPr/>
      <dgm:t>
        <a:bodyPr/>
        <a:lstStyle/>
        <a:p>
          <a:endParaRPr lang="en-US"/>
        </a:p>
      </dgm:t>
    </dgm:pt>
    <dgm:pt modelId="{5E9C0350-CC26-43AF-B69D-2A75B3A74B85}" type="sibTrans" cxnId="{FD2342AB-6D15-44C3-99A7-A87203E76F21}">
      <dgm:prSet/>
      <dgm:spPr>
        <a:ln w="127000">
          <a:solidFill>
            <a:schemeClr val="accent6"/>
          </a:solidFill>
          <a:tailEnd type="stealth"/>
        </a:ln>
      </dgm:spPr>
      <dgm:t>
        <a:bodyPr/>
        <a:lstStyle/>
        <a:p>
          <a:endParaRPr lang="en-US"/>
        </a:p>
      </dgm:t>
    </dgm:pt>
    <dgm:pt modelId="{5B8E362E-F42B-401C-AAC3-F64A6BBCE5FD}">
      <dgm:prSet phldrT="[Text]" custT="1"/>
      <dgm:spPr>
        <a:noFill/>
        <a:ln>
          <a:noFill/>
        </a:ln>
      </dgm:spPr>
      <dgm:t>
        <a:bodyPr/>
        <a:lstStyle/>
        <a:p>
          <a:pPr>
            <a:lnSpc>
              <a:spcPct val="100000"/>
            </a:lnSpc>
          </a:pPr>
          <a:r>
            <a:rPr lang="en-US" sz="2000" b="1" dirty="0">
              <a:solidFill>
                <a:schemeClr val="accent4"/>
              </a:solidFill>
              <a:latin typeface="Arial" panose="020B0604020202020204" pitchFamily="34" charset="0"/>
              <a:cs typeface="Arial" panose="020B0604020202020204" pitchFamily="34" charset="0"/>
            </a:rPr>
            <a:t>Intervention</a:t>
          </a:r>
          <a:br>
            <a:rPr lang="en-US" sz="1800" b="1" dirty="0">
              <a:solidFill>
                <a:schemeClr val="accent4"/>
              </a:solidFill>
              <a:latin typeface="Arial" panose="020B0604020202020204" pitchFamily="34" charset="0"/>
              <a:cs typeface="Arial" panose="020B0604020202020204" pitchFamily="34" charset="0"/>
            </a:rPr>
          </a:br>
          <a:r>
            <a:rPr lang="en-US" sz="1400" b="1" dirty="0">
              <a:solidFill>
                <a:schemeClr val="tx2"/>
              </a:solidFill>
              <a:latin typeface="Arial" panose="020B0604020202020204" pitchFamily="34" charset="0"/>
              <a:cs typeface="Arial" panose="020B0604020202020204" pitchFamily="34" charset="0"/>
            </a:rPr>
            <a:t>(Feed Infant)</a:t>
          </a:r>
        </a:p>
      </dgm:t>
    </dgm:pt>
    <dgm:pt modelId="{1D867A54-9DB7-4D8F-8FB3-CF3600306DA6}" type="parTrans" cxnId="{130AD9D0-B52F-4238-BE04-4ED27E2DA640}">
      <dgm:prSet/>
      <dgm:spPr/>
      <dgm:t>
        <a:bodyPr/>
        <a:lstStyle/>
        <a:p>
          <a:endParaRPr lang="en-US"/>
        </a:p>
      </dgm:t>
    </dgm:pt>
    <dgm:pt modelId="{57F0BE58-9043-4BAD-AA4E-605CA1054D1F}" type="sibTrans" cxnId="{130AD9D0-B52F-4238-BE04-4ED27E2DA640}">
      <dgm:prSet/>
      <dgm:spPr>
        <a:ln w="127000">
          <a:solidFill>
            <a:schemeClr val="accent6"/>
          </a:solidFill>
          <a:tailEnd type="stealth"/>
        </a:ln>
      </dgm:spPr>
      <dgm:t>
        <a:bodyPr/>
        <a:lstStyle/>
        <a:p>
          <a:endParaRPr lang="en-US"/>
        </a:p>
      </dgm:t>
    </dgm:pt>
    <dgm:pt modelId="{77016127-5435-47B8-91B5-9F8403FE70D2}">
      <dgm:prSet phldrT="[Text]" custT="1"/>
      <dgm:spPr>
        <a:noFill/>
        <a:ln>
          <a:noFill/>
        </a:ln>
      </dgm:spPr>
      <dgm:t>
        <a:bodyPr/>
        <a:lstStyle/>
        <a:p>
          <a:r>
            <a:rPr lang="en-US" sz="2000" b="1" dirty="0">
              <a:solidFill>
                <a:schemeClr val="accent4"/>
              </a:solidFill>
              <a:latin typeface="Arial" panose="020B0604020202020204" pitchFamily="34" charset="0"/>
              <a:cs typeface="Arial" panose="020B0604020202020204" pitchFamily="34" charset="0"/>
            </a:rPr>
            <a:t>Relaxation</a:t>
          </a:r>
        </a:p>
      </dgm:t>
    </dgm:pt>
    <dgm:pt modelId="{5B4C1D24-86A9-4093-BF85-0D212620FD53}" type="parTrans" cxnId="{770BA18F-08D3-4E91-936B-577F5F6E2AC6}">
      <dgm:prSet/>
      <dgm:spPr/>
      <dgm:t>
        <a:bodyPr/>
        <a:lstStyle/>
        <a:p>
          <a:endParaRPr lang="en-US"/>
        </a:p>
      </dgm:t>
    </dgm:pt>
    <dgm:pt modelId="{7B35448B-FF47-4237-8A62-C29F7B10F3FB}" type="sibTrans" cxnId="{770BA18F-08D3-4E91-936B-577F5F6E2AC6}">
      <dgm:prSet/>
      <dgm:spPr>
        <a:solidFill>
          <a:schemeClr val="accent6"/>
        </a:solidFill>
        <a:ln w="127000">
          <a:solidFill>
            <a:schemeClr val="accent6"/>
          </a:solidFill>
          <a:tailEnd type="stealth"/>
        </a:ln>
      </dgm:spPr>
      <dgm:t>
        <a:bodyPr/>
        <a:lstStyle/>
        <a:p>
          <a:endParaRPr lang="en-US"/>
        </a:p>
      </dgm:t>
    </dgm:pt>
    <dgm:pt modelId="{12A58DCA-9E3E-4355-AFA7-2524D605D34B}" type="pres">
      <dgm:prSet presAssocID="{ADF7A4FE-11CD-4CC0-955D-6F069053AB59}" presName="cycle" presStyleCnt="0">
        <dgm:presLayoutVars>
          <dgm:dir/>
          <dgm:resizeHandles val="exact"/>
        </dgm:presLayoutVars>
      </dgm:prSet>
      <dgm:spPr/>
    </dgm:pt>
    <dgm:pt modelId="{086B645E-14B6-43CF-A610-AB685B3ACA72}" type="pres">
      <dgm:prSet presAssocID="{FB3725CA-AE8D-4BE9-8ADE-4E3532D56194}" presName="node" presStyleLbl="node1" presStyleIdx="0" presStyleCnt="4" custScaleX="115411">
        <dgm:presLayoutVars>
          <dgm:bulletEnabled val="1"/>
        </dgm:presLayoutVars>
      </dgm:prSet>
      <dgm:spPr/>
    </dgm:pt>
    <dgm:pt modelId="{9F069EB9-E453-486C-82A4-94AFAE5A365C}" type="pres">
      <dgm:prSet presAssocID="{FB3725CA-AE8D-4BE9-8ADE-4E3532D56194}" presName="spNode" presStyleCnt="0"/>
      <dgm:spPr/>
    </dgm:pt>
    <dgm:pt modelId="{AD60788F-CFD1-45C9-9E2E-D11A9C431275}" type="pres">
      <dgm:prSet presAssocID="{05774668-AE7A-461C-A924-83AD8A11D1D1}" presName="sibTrans" presStyleLbl="sibTrans1D1" presStyleIdx="0" presStyleCnt="4"/>
      <dgm:spPr/>
    </dgm:pt>
    <dgm:pt modelId="{B4737B3E-B4B1-40E4-8389-72815D89AB41}" type="pres">
      <dgm:prSet presAssocID="{E9E61AD5-7FE4-4209-B10B-4A4F0BF07A0D}" presName="node" presStyleLbl="node1" presStyleIdx="1" presStyleCnt="4" custScaleX="120980">
        <dgm:presLayoutVars>
          <dgm:bulletEnabled val="1"/>
        </dgm:presLayoutVars>
      </dgm:prSet>
      <dgm:spPr/>
    </dgm:pt>
    <dgm:pt modelId="{0A5D39AA-94C9-491D-9F11-CA60F607F606}" type="pres">
      <dgm:prSet presAssocID="{E9E61AD5-7FE4-4209-B10B-4A4F0BF07A0D}" presName="spNode" presStyleCnt="0"/>
      <dgm:spPr/>
    </dgm:pt>
    <dgm:pt modelId="{DF60CFF6-E53A-4621-95AD-212F3E1EB25D}" type="pres">
      <dgm:prSet presAssocID="{5E9C0350-CC26-43AF-B69D-2A75B3A74B85}" presName="sibTrans" presStyleLbl="sibTrans1D1" presStyleIdx="1" presStyleCnt="4"/>
      <dgm:spPr/>
    </dgm:pt>
    <dgm:pt modelId="{61CECDDE-F9E4-47AE-A3E8-9FBA5792AD64}" type="pres">
      <dgm:prSet presAssocID="{5B8E362E-F42B-401C-AAC3-F64A6BBCE5FD}" presName="node" presStyleLbl="node1" presStyleIdx="2" presStyleCnt="4" custScaleX="136394">
        <dgm:presLayoutVars>
          <dgm:bulletEnabled val="1"/>
        </dgm:presLayoutVars>
      </dgm:prSet>
      <dgm:spPr/>
    </dgm:pt>
    <dgm:pt modelId="{C87EED23-CBAB-4288-AF85-B3F9E450BCB2}" type="pres">
      <dgm:prSet presAssocID="{5B8E362E-F42B-401C-AAC3-F64A6BBCE5FD}" presName="spNode" presStyleCnt="0"/>
      <dgm:spPr/>
    </dgm:pt>
    <dgm:pt modelId="{A9BC68EC-6BD7-4349-B616-96BE7EBC3E52}" type="pres">
      <dgm:prSet presAssocID="{57F0BE58-9043-4BAD-AA4E-605CA1054D1F}" presName="sibTrans" presStyleLbl="sibTrans1D1" presStyleIdx="2" presStyleCnt="4"/>
      <dgm:spPr/>
    </dgm:pt>
    <dgm:pt modelId="{76811B7E-1B7B-44C8-B38A-EBDB54759F46}" type="pres">
      <dgm:prSet presAssocID="{77016127-5435-47B8-91B5-9F8403FE70D2}" presName="node" presStyleLbl="node1" presStyleIdx="3" presStyleCnt="4" custScaleX="120982">
        <dgm:presLayoutVars>
          <dgm:bulletEnabled val="1"/>
        </dgm:presLayoutVars>
      </dgm:prSet>
      <dgm:spPr/>
    </dgm:pt>
    <dgm:pt modelId="{8582EB82-F0AE-475C-9DF8-751A583ACF83}" type="pres">
      <dgm:prSet presAssocID="{77016127-5435-47B8-91B5-9F8403FE70D2}" presName="spNode" presStyleCnt="0"/>
      <dgm:spPr/>
    </dgm:pt>
    <dgm:pt modelId="{C13DE924-BCBA-4A70-B3A8-ACA02DAFE39C}" type="pres">
      <dgm:prSet presAssocID="{7B35448B-FF47-4237-8A62-C29F7B10F3FB}" presName="sibTrans" presStyleLbl="sibTrans1D1" presStyleIdx="3" presStyleCnt="4"/>
      <dgm:spPr/>
    </dgm:pt>
  </dgm:ptLst>
  <dgm:cxnLst>
    <dgm:cxn modelId="{FA764E07-83CA-4248-AFDC-FA5011718284}" type="presOf" srcId="{7B35448B-FF47-4237-8A62-C29F7B10F3FB}" destId="{C13DE924-BCBA-4A70-B3A8-ACA02DAFE39C}" srcOrd="0" destOrd="0" presId="urn:microsoft.com/office/officeart/2005/8/layout/cycle6"/>
    <dgm:cxn modelId="{4C86C109-D69F-41F5-A25E-2C199FFB1C6B}" type="presOf" srcId="{57F0BE58-9043-4BAD-AA4E-605CA1054D1F}" destId="{A9BC68EC-6BD7-4349-B616-96BE7EBC3E52}" srcOrd="0" destOrd="0" presId="urn:microsoft.com/office/officeart/2005/8/layout/cycle6"/>
    <dgm:cxn modelId="{0B403334-1843-4E98-8BB9-C6FBC36DC9B8}" srcId="{ADF7A4FE-11CD-4CC0-955D-6F069053AB59}" destId="{FB3725CA-AE8D-4BE9-8ADE-4E3532D56194}" srcOrd="0" destOrd="0" parTransId="{525BF233-DF5D-47FB-880A-0773FDEF4623}" sibTransId="{05774668-AE7A-461C-A924-83AD8A11D1D1}"/>
    <dgm:cxn modelId="{599FB23E-E112-49AD-9065-BF744040D330}" type="presOf" srcId="{E9E61AD5-7FE4-4209-B10B-4A4F0BF07A0D}" destId="{B4737B3E-B4B1-40E4-8389-72815D89AB41}" srcOrd="0" destOrd="0" presId="urn:microsoft.com/office/officeart/2005/8/layout/cycle6"/>
    <dgm:cxn modelId="{C40F4372-41FF-46E5-9068-8BEA3A4ACA77}" type="presOf" srcId="{5B8E362E-F42B-401C-AAC3-F64A6BBCE5FD}" destId="{61CECDDE-F9E4-47AE-A3E8-9FBA5792AD64}" srcOrd="0" destOrd="0" presId="urn:microsoft.com/office/officeart/2005/8/layout/cycle6"/>
    <dgm:cxn modelId="{C2514B59-710D-4919-B003-76D2A2FD773A}" type="presOf" srcId="{5E9C0350-CC26-43AF-B69D-2A75B3A74B85}" destId="{DF60CFF6-E53A-4621-95AD-212F3E1EB25D}" srcOrd="0" destOrd="0" presId="urn:microsoft.com/office/officeart/2005/8/layout/cycle6"/>
    <dgm:cxn modelId="{770BA18F-08D3-4E91-936B-577F5F6E2AC6}" srcId="{ADF7A4FE-11CD-4CC0-955D-6F069053AB59}" destId="{77016127-5435-47B8-91B5-9F8403FE70D2}" srcOrd="3" destOrd="0" parTransId="{5B4C1D24-86A9-4093-BF85-0D212620FD53}" sibTransId="{7B35448B-FF47-4237-8A62-C29F7B10F3FB}"/>
    <dgm:cxn modelId="{FD2342AB-6D15-44C3-99A7-A87203E76F21}" srcId="{ADF7A4FE-11CD-4CC0-955D-6F069053AB59}" destId="{E9E61AD5-7FE4-4209-B10B-4A4F0BF07A0D}" srcOrd="1" destOrd="0" parTransId="{14AA7DEC-4031-4062-A7FD-7D6DF2D39C22}" sibTransId="{5E9C0350-CC26-43AF-B69D-2A75B3A74B85}"/>
    <dgm:cxn modelId="{B10D54C5-88D7-4F47-9DCD-308F90930F1D}" type="presOf" srcId="{77016127-5435-47B8-91B5-9F8403FE70D2}" destId="{76811B7E-1B7B-44C8-B38A-EBDB54759F46}" srcOrd="0" destOrd="0" presId="urn:microsoft.com/office/officeart/2005/8/layout/cycle6"/>
    <dgm:cxn modelId="{17DF09CB-26CE-4FF4-A4FE-63070CE990A8}" type="presOf" srcId="{FB3725CA-AE8D-4BE9-8ADE-4E3532D56194}" destId="{086B645E-14B6-43CF-A610-AB685B3ACA72}" srcOrd="0" destOrd="0" presId="urn:microsoft.com/office/officeart/2005/8/layout/cycle6"/>
    <dgm:cxn modelId="{130AD9D0-B52F-4238-BE04-4ED27E2DA640}" srcId="{ADF7A4FE-11CD-4CC0-955D-6F069053AB59}" destId="{5B8E362E-F42B-401C-AAC3-F64A6BBCE5FD}" srcOrd="2" destOrd="0" parTransId="{1D867A54-9DB7-4D8F-8FB3-CF3600306DA6}" sibTransId="{57F0BE58-9043-4BAD-AA4E-605CA1054D1F}"/>
    <dgm:cxn modelId="{15B4CED6-6F2B-4269-B150-FFA4E17A8421}" type="presOf" srcId="{05774668-AE7A-461C-A924-83AD8A11D1D1}" destId="{AD60788F-CFD1-45C9-9E2E-D11A9C431275}" srcOrd="0" destOrd="0" presId="urn:microsoft.com/office/officeart/2005/8/layout/cycle6"/>
    <dgm:cxn modelId="{C685E7ED-B57D-4B4D-9984-02C42AEEF1A9}" type="presOf" srcId="{ADF7A4FE-11CD-4CC0-955D-6F069053AB59}" destId="{12A58DCA-9E3E-4355-AFA7-2524D605D34B}" srcOrd="0" destOrd="0" presId="urn:microsoft.com/office/officeart/2005/8/layout/cycle6"/>
    <dgm:cxn modelId="{E33BCD07-5AC9-49B2-9908-53121DD7E5C3}" type="presParOf" srcId="{12A58DCA-9E3E-4355-AFA7-2524D605D34B}" destId="{086B645E-14B6-43CF-A610-AB685B3ACA72}" srcOrd="0" destOrd="0" presId="urn:microsoft.com/office/officeart/2005/8/layout/cycle6"/>
    <dgm:cxn modelId="{947349D4-0140-409E-B5C3-03D0CE632F58}" type="presParOf" srcId="{12A58DCA-9E3E-4355-AFA7-2524D605D34B}" destId="{9F069EB9-E453-486C-82A4-94AFAE5A365C}" srcOrd="1" destOrd="0" presId="urn:microsoft.com/office/officeart/2005/8/layout/cycle6"/>
    <dgm:cxn modelId="{6766A43F-E0E8-4A62-8DCC-0FE80369A23A}" type="presParOf" srcId="{12A58DCA-9E3E-4355-AFA7-2524D605D34B}" destId="{AD60788F-CFD1-45C9-9E2E-D11A9C431275}" srcOrd="2" destOrd="0" presId="urn:microsoft.com/office/officeart/2005/8/layout/cycle6"/>
    <dgm:cxn modelId="{FD87E0D2-6373-439F-9B75-6D09D6954E3A}" type="presParOf" srcId="{12A58DCA-9E3E-4355-AFA7-2524D605D34B}" destId="{B4737B3E-B4B1-40E4-8389-72815D89AB41}" srcOrd="3" destOrd="0" presId="urn:microsoft.com/office/officeart/2005/8/layout/cycle6"/>
    <dgm:cxn modelId="{2197F514-DDD2-488F-9C8C-2726514C991A}" type="presParOf" srcId="{12A58DCA-9E3E-4355-AFA7-2524D605D34B}" destId="{0A5D39AA-94C9-491D-9F11-CA60F607F606}" srcOrd="4" destOrd="0" presId="urn:microsoft.com/office/officeart/2005/8/layout/cycle6"/>
    <dgm:cxn modelId="{3770D323-1DA0-4CB5-BC7E-7D3403F0507E}" type="presParOf" srcId="{12A58DCA-9E3E-4355-AFA7-2524D605D34B}" destId="{DF60CFF6-E53A-4621-95AD-212F3E1EB25D}" srcOrd="5" destOrd="0" presId="urn:microsoft.com/office/officeart/2005/8/layout/cycle6"/>
    <dgm:cxn modelId="{36036AE4-E77E-491B-BA02-17CFC3003177}" type="presParOf" srcId="{12A58DCA-9E3E-4355-AFA7-2524D605D34B}" destId="{61CECDDE-F9E4-47AE-A3E8-9FBA5792AD64}" srcOrd="6" destOrd="0" presId="urn:microsoft.com/office/officeart/2005/8/layout/cycle6"/>
    <dgm:cxn modelId="{B7E6FF03-86D5-4E77-A8E8-86A0899A630B}" type="presParOf" srcId="{12A58DCA-9E3E-4355-AFA7-2524D605D34B}" destId="{C87EED23-CBAB-4288-AF85-B3F9E450BCB2}" srcOrd="7" destOrd="0" presId="urn:microsoft.com/office/officeart/2005/8/layout/cycle6"/>
    <dgm:cxn modelId="{2C65B581-EFDD-4646-A45A-D9B26CB8A67E}" type="presParOf" srcId="{12A58DCA-9E3E-4355-AFA7-2524D605D34B}" destId="{A9BC68EC-6BD7-4349-B616-96BE7EBC3E52}" srcOrd="8" destOrd="0" presId="urn:microsoft.com/office/officeart/2005/8/layout/cycle6"/>
    <dgm:cxn modelId="{A1E569D5-D92F-4AC1-8319-B600E33B1D12}" type="presParOf" srcId="{12A58DCA-9E3E-4355-AFA7-2524D605D34B}" destId="{76811B7E-1B7B-44C8-B38A-EBDB54759F46}" srcOrd="9" destOrd="0" presId="urn:microsoft.com/office/officeart/2005/8/layout/cycle6"/>
    <dgm:cxn modelId="{E7F2D307-1F13-410E-94E8-FB4704D96034}" type="presParOf" srcId="{12A58DCA-9E3E-4355-AFA7-2524D605D34B}" destId="{8582EB82-F0AE-475C-9DF8-751A583ACF83}" srcOrd="10" destOrd="0" presId="urn:microsoft.com/office/officeart/2005/8/layout/cycle6"/>
    <dgm:cxn modelId="{DAB8273E-54E8-4A2E-9ADB-8B4B98322441}" type="presParOf" srcId="{12A58DCA-9E3E-4355-AFA7-2524D605D34B}" destId="{C13DE924-BCBA-4A70-B3A8-ACA02DAFE39C}"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F7A4FE-11CD-4CC0-955D-6F069053AB5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FB3725CA-AE8D-4BE9-8ADE-4E3532D56194}">
      <dgm:prSet phldrT="[Text]" custT="1"/>
      <dgm:spPr>
        <a:noFill/>
        <a:ln>
          <a:noFill/>
        </a:ln>
      </dgm:spPr>
      <dgm:t>
        <a:bodyPr/>
        <a:lstStyle/>
        <a:p>
          <a:pPr>
            <a:lnSpc>
              <a:spcPct val="100000"/>
            </a:lnSpc>
          </a:pPr>
          <a:r>
            <a:rPr lang="en-US" sz="2000" b="1" dirty="0">
              <a:solidFill>
                <a:schemeClr val="accent4"/>
              </a:solidFill>
              <a:latin typeface="Arial" panose="020B0604020202020204" pitchFamily="34" charset="0"/>
              <a:cs typeface="Arial" panose="020B0604020202020204" pitchFamily="34" charset="0"/>
            </a:rPr>
            <a:t>Need</a:t>
          </a:r>
          <a:br>
            <a:rPr lang="en-US" sz="1800" b="1" dirty="0">
              <a:solidFill>
                <a:schemeClr val="accent4"/>
              </a:solidFill>
              <a:latin typeface="Arial" panose="020B0604020202020204" pitchFamily="34" charset="0"/>
              <a:cs typeface="Arial" panose="020B0604020202020204" pitchFamily="34" charset="0"/>
            </a:rPr>
          </a:br>
          <a:r>
            <a:rPr lang="en-US" sz="1400" b="1" dirty="0">
              <a:solidFill>
                <a:schemeClr val="tx2"/>
              </a:solidFill>
              <a:latin typeface="Arial" panose="020B0604020202020204" pitchFamily="34" charset="0"/>
              <a:cs typeface="Arial" panose="020B0604020202020204" pitchFamily="34" charset="0"/>
            </a:rPr>
            <a:t>(Survival-Food) </a:t>
          </a:r>
        </a:p>
      </dgm:t>
    </dgm:pt>
    <dgm:pt modelId="{525BF233-DF5D-47FB-880A-0773FDEF4623}" type="parTrans" cxnId="{0B403334-1843-4E98-8BB9-C6FBC36DC9B8}">
      <dgm:prSet/>
      <dgm:spPr/>
      <dgm:t>
        <a:bodyPr/>
        <a:lstStyle/>
        <a:p>
          <a:endParaRPr lang="en-US"/>
        </a:p>
      </dgm:t>
    </dgm:pt>
    <dgm:pt modelId="{05774668-AE7A-461C-A924-83AD8A11D1D1}" type="sibTrans" cxnId="{0B403334-1843-4E98-8BB9-C6FBC36DC9B8}">
      <dgm:prSet/>
      <dgm:spPr>
        <a:solidFill>
          <a:schemeClr val="accent6"/>
        </a:solidFill>
        <a:ln w="127000">
          <a:solidFill>
            <a:schemeClr val="accent6"/>
          </a:solidFill>
          <a:tailEnd type="stealth"/>
        </a:ln>
      </dgm:spPr>
      <dgm:t>
        <a:bodyPr/>
        <a:lstStyle/>
        <a:p>
          <a:endParaRPr lang="en-US"/>
        </a:p>
      </dgm:t>
    </dgm:pt>
    <dgm:pt modelId="{E9E61AD5-7FE4-4209-B10B-4A4F0BF07A0D}">
      <dgm:prSet phldrT="[Text]" custT="1"/>
      <dgm:spPr>
        <a:noFill/>
        <a:ln>
          <a:noFill/>
        </a:ln>
      </dgm:spPr>
      <dgm:t>
        <a:bodyPr/>
        <a:lstStyle/>
        <a:p>
          <a:pPr>
            <a:lnSpc>
              <a:spcPct val="100000"/>
            </a:lnSpc>
          </a:pPr>
          <a:r>
            <a:rPr lang="en-US" sz="2000" b="1" dirty="0">
              <a:solidFill>
                <a:schemeClr val="accent4"/>
              </a:solidFill>
              <a:latin typeface="Arial" panose="020B0604020202020204" pitchFamily="34" charset="0"/>
              <a:cs typeface="Arial" panose="020B0604020202020204" pitchFamily="34" charset="0"/>
            </a:rPr>
            <a:t>Expression</a:t>
          </a:r>
        </a:p>
        <a:p>
          <a:pPr>
            <a:lnSpc>
              <a:spcPct val="100000"/>
            </a:lnSpc>
          </a:pPr>
          <a:r>
            <a:rPr lang="en-US" sz="1400" b="1" dirty="0">
              <a:solidFill>
                <a:schemeClr val="tx2"/>
              </a:solidFill>
              <a:latin typeface="Arial" panose="020B0604020202020204" pitchFamily="34" charset="0"/>
              <a:cs typeface="Arial" panose="020B0604020202020204" pitchFamily="34" charset="0"/>
            </a:rPr>
            <a:t>(Behavior-Cry)</a:t>
          </a:r>
          <a:br>
            <a:rPr lang="en-US" sz="1400" b="1" dirty="0">
              <a:solidFill>
                <a:schemeClr val="accent4"/>
              </a:solidFill>
              <a:latin typeface="Arial" panose="020B0604020202020204" pitchFamily="34" charset="0"/>
              <a:cs typeface="Arial" panose="020B0604020202020204" pitchFamily="34" charset="0"/>
            </a:rPr>
          </a:br>
          <a:endParaRPr lang="en-US" sz="1400" b="1" dirty="0">
            <a:solidFill>
              <a:schemeClr val="accent4"/>
            </a:solidFill>
            <a:latin typeface="Arial" panose="020B0604020202020204" pitchFamily="34" charset="0"/>
            <a:cs typeface="Arial" panose="020B0604020202020204" pitchFamily="34" charset="0"/>
          </a:endParaRPr>
        </a:p>
      </dgm:t>
    </dgm:pt>
    <dgm:pt modelId="{14AA7DEC-4031-4062-A7FD-7D6DF2D39C22}" type="parTrans" cxnId="{FD2342AB-6D15-44C3-99A7-A87203E76F21}">
      <dgm:prSet/>
      <dgm:spPr/>
      <dgm:t>
        <a:bodyPr/>
        <a:lstStyle/>
        <a:p>
          <a:endParaRPr lang="en-US"/>
        </a:p>
      </dgm:t>
    </dgm:pt>
    <dgm:pt modelId="{5E9C0350-CC26-43AF-B69D-2A75B3A74B85}" type="sibTrans" cxnId="{FD2342AB-6D15-44C3-99A7-A87203E76F21}">
      <dgm:prSet/>
      <dgm:spPr>
        <a:ln w="127000">
          <a:solidFill>
            <a:schemeClr val="accent6"/>
          </a:solidFill>
          <a:tailEnd type="stealth"/>
        </a:ln>
      </dgm:spPr>
      <dgm:t>
        <a:bodyPr/>
        <a:lstStyle/>
        <a:p>
          <a:endParaRPr lang="en-US"/>
        </a:p>
      </dgm:t>
    </dgm:pt>
    <dgm:pt modelId="{5B8E362E-F42B-401C-AAC3-F64A6BBCE5FD}">
      <dgm:prSet phldrT="[Text]" custT="1"/>
      <dgm:spPr>
        <a:noFill/>
        <a:ln>
          <a:noFill/>
        </a:ln>
      </dgm:spPr>
      <dgm:t>
        <a:bodyPr/>
        <a:lstStyle/>
        <a:p>
          <a:pPr>
            <a:lnSpc>
              <a:spcPct val="100000"/>
            </a:lnSpc>
          </a:pPr>
          <a:r>
            <a:rPr lang="en-US" sz="2000" b="1" dirty="0">
              <a:solidFill>
                <a:schemeClr val="accent4"/>
              </a:solidFill>
              <a:latin typeface="Arial" panose="020B0604020202020204" pitchFamily="34" charset="0"/>
              <a:cs typeface="Arial" panose="020B0604020202020204" pitchFamily="34" charset="0"/>
            </a:rPr>
            <a:t>Intervention</a:t>
          </a:r>
          <a:br>
            <a:rPr lang="en-US" sz="2000" b="1" dirty="0">
              <a:solidFill>
                <a:schemeClr val="accent4"/>
              </a:solidFill>
              <a:latin typeface="Arial" panose="020B0604020202020204" pitchFamily="34" charset="0"/>
              <a:cs typeface="Arial" panose="020B0604020202020204" pitchFamily="34" charset="0"/>
            </a:rPr>
          </a:br>
          <a:r>
            <a:rPr lang="en-US" sz="1400" b="1" dirty="0">
              <a:solidFill>
                <a:schemeClr val="tx2"/>
              </a:solidFill>
              <a:latin typeface="Arial" panose="020B0604020202020204" pitchFamily="34" charset="0"/>
              <a:cs typeface="Arial" panose="020B0604020202020204" pitchFamily="34" charset="0"/>
            </a:rPr>
            <a:t>(Ignore, Slap)</a:t>
          </a:r>
        </a:p>
      </dgm:t>
    </dgm:pt>
    <dgm:pt modelId="{1D867A54-9DB7-4D8F-8FB3-CF3600306DA6}" type="parTrans" cxnId="{130AD9D0-B52F-4238-BE04-4ED27E2DA640}">
      <dgm:prSet/>
      <dgm:spPr/>
      <dgm:t>
        <a:bodyPr/>
        <a:lstStyle/>
        <a:p>
          <a:endParaRPr lang="en-US"/>
        </a:p>
      </dgm:t>
    </dgm:pt>
    <dgm:pt modelId="{57F0BE58-9043-4BAD-AA4E-605CA1054D1F}" type="sibTrans" cxnId="{130AD9D0-B52F-4238-BE04-4ED27E2DA640}">
      <dgm:prSet/>
      <dgm:spPr>
        <a:ln w="127000">
          <a:solidFill>
            <a:schemeClr val="accent6"/>
          </a:solidFill>
          <a:tailEnd type="stealth"/>
        </a:ln>
      </dgm:spPr>
      <dgm:t>
        <a:bodyPr/>
        <a:lstStyle/>
        <a:p>
          <a:endParaRPr lang="en-US"/>
        </a:p>
      </dgm:t>
    </dgm:pt>
    <dgm:pt modelId="{77016127-5435-47B8-91B5-9F8403FE70D2}">
      <dgm:prSet phldrT="[Text]" custT="1"/>
      <dgm:spPr>
        <a:noFill/>
        <a:ln>
          <a:noFill/>
        </a:ln>
      </dgm:spPr>
      <dgm:t>
        <a:bodyPr/>
        <a:lstStyle/>
        <a:p>
          <a:r>
            <a:rPr lang="en-US" sz="2000" b="1" dirty="0">
              <a:solidFill>
                <a:schemeClr val="accent4"/>
              </a:solidFill>
              <a:latin typeface="Arial" panose="020B0604020202020204" pitchFamily="34" charset="0"/>
              <a:cs typeface="Arial" panose="020B0604020202020204" pitchFamily="34" charset="0"/>
            </a:rPr>
            <a:t>Anxious</a:t>
          </a:r>
        </a:p>
        <a:p>
          <a:r>
            <a:rPr lang="en-US" sz="2000" b="1" dirty="0">
              <a:solidFill>
                <a:schemeClr val="accent4"/>
              </a:solidFill>
              <a:latin typeface="Arial" panose="020B0604020202020204" pitchFamily="34" charset="0"/>
              <a:cs typeface="Arial" panose="020B0604020202020204" pitchFamily="34" charset="0"/>
            </a:rPr>
            <a:t>Angry</a:t>
          </a:r>
        </a:p>
        <a:p>
          <a:r>
            <a:rPr lang="en-US" sz="2000" b="1" dirty="0">
              <a:solidFill>
                <a:schemeClr val="accent4"/>
              </a:solidFill>
              <a:latin typeface="Arial" panose="020B0604020202020204" pitchFamily="34" charset="0"/>
              <a:cs typeface="Arial" panose="020B0604020202020204" pitchFamily="34" charset="0"/>
            </a:rPr>
            <a:t>Fearful</a:t>
          </a:r>
          <a:endParaRPr lang="en-US" sz="1800" b="1" dirty="0">
            <a:solidFill>
              <a:schemeClr val="accent4"/>
            </a:solidFill>
            <a:latin typeface="Arial" panose="020B0604020202020204" pitchFamily="34" charset="0"/>
            <a:cs typeface="Arial" panose="020B0604020202020204" pitchFamily="34" charset="0"/>
          </a:endParaRPr>
        </a:p>
      </dgm:t>
    </dgm:pt>
    <dgm:pt modelId="{5B4C1D24-86A9-4093-BF85-0D212620FD53}" type="parTrans" cxnId="{770BA18F-08D3-4E91-936B-577F5F6E2AC6}">
      <dgm:prSet/>
      <dgm:spPr/>
      <dgm:t>
        <a:bodyPr/>
        <a:lstStyle/>
        <a:p>
          <a:endParaRPr lang="en-US"/>
        </a:p>
      </dgm:t>
    </dgm:pt>
    <dgm:pt modelId="{7B35448B-FF47-4237-8A62-C29F7B10F3FB}" type="sibTrans" cxnId="{770BA18F-08D3-4E91-936B-577F5F6E2AC6}">
      <dgm:prSet/>
      <dgm:spPr>
        <a:solidFill>
          <a:schemeClr val="accent6"/>
        </a:solidFill>
        <a:ln w="127000">
          <a:solidFill>
            <a:schemeClr val="accent6"/>
          </a:solidFill>
          <a:tailEnd type="stealth"/>
        </a:ln>
      </dgm:spPr>
      <dgm:t>
        <a:bodyPr/>
        <a:lstStyle/>
        <a:p>
          <a:endParaRPr lang="en-US"/>
        </a:p>
      </dgm:t>
    </dgm:pt>
    <dgm:pt modelId="{12A58DCA-9E3E-4355-AFA7-2524D605D34B}" type="pres">
      <dgm:prSet presAssocID="{ADF7A4FE-11CD-4CC0-955D-6F069053AB59}" presName="cycle" presStyleCnt="0">
        <dgm:presLayoutVars>
          <dgm:dir/>
          <dgm:resizeHandles val="exact"/>
        </dgm:presLayoutVars>
      </dgm:prSet>
      <dgm:spPr/>
    </dgm:pt>
    <dgm:pt modelId="{086B645E-14B6-43CF-A610-AB685B3ACA72}" type="pres">
      <dgm:prSet presAssocID="{FB3725CA-AE8D-4BE9-8ADE-4E3532D56194}" presName="node" presStyleLbl="node1" presStyleIdx="0" presStyleCnt="4" custScaleX="115411">
        <dgm:presLayoutVars>
          <dgm:bulletEnabled val="1"/>
        </dgm:presLayoutVars>
      </dgm:prSet>
      <dgm:spPr/>
    </dgm:pt>
    <dgm:pt modelId="{9F069EB9-E453-486C-82A4-94AFAE5A365C}" type="pres">
      <dgm:prSet presAssocID="{FB3725CA-AE8D-4BE9-8ADE-4E3532D56194}" presName="spNode" presStyleCnt="0"/>
      <dgm:spPr/>
    </dgm:pt>
    <dgm:pt modelId="{AD60788F-CFD1-45C9-9E2E-D11A9C431275}" type="pres">
      <dgm:prSet presAssocID="{05774668-AE7A-461C-A924-83AD8A11D1D1}" presName="sibTrans" presStyleLbl="sibTrans1D1" presStyleIdx="0" presStyleCnt="4"/>
      <dgm:spPr/>
    </dgm:pt>
    <dgm:pt modelId="{B4737B3E-B4B1-40E4-8389-72815D89AB41}" type="pres">
      <dgm:prSet presAssocID="{E9E61AD5-7FE4-4209-B10B-4A4F0BF07A0D}" presName="node" presStyleLbl="node1" presStyleIdx="1" presStyleCnt="4" custScaleX="120980">
        <dgm:presLayoutVars>
          <dgm:bulletEnabled val="1"/>
        </dgm:presLayoutVars>
      </dgm:prSet>
      <dgm:spPr/>
    </dgm:pt>
    <dgm:pt modelId="{0A5D39AA-94C9-491D-9F11-CA60F607F606}" type="pres">
      <dgm:prSet presAssocID="{E9E61AD5-7FE4-4209-B10B-4A4F0BF07A0D}" presName="spNode" presStyleCnt="0"/>
      <dgm:spPr/>
    </dgm:pt>
    <dgm:pt modelId="{DF60CFF6-E53A-4621-95AD-212F3E1EB25D}" type="pres">
      <dgm:prSet presAssocID="{5E9C0350-CC26-43AF-B69D-2A75B3A74B85}" presName="sibTrans" presStyleLbl="sibTrans1D1" presStyleIdx="1" presStyleCnt="4"/>
      <dgm:spPr/>
    </dgm:pt>
    <dgm:pt modelId="{61CECDDE-F9E4-47AE-A3E8-9FBA5792AD64}" type="pres">
      <dgm:prSet presAssocID="{5B8E362E-F42B-401C-AAC3-F64A6BBCE5FD}" presName="node" presStyleLbl="node1" presStyleIdx="2" presStyleCnt="4" custScaleX="125903">
        <dgm:presLayoutVars>
          <dgm:bulletEnabled val="1"/>
        </dgm:presLayoutVars>
      </dgm:prSet>
      <dgm:spPr/>
    </dgm:pt>
    <dgm:pt modelId="{C87EED23-CBAB-4288-AF85-B3F9E450BCB2}" type="pres">
      <dgm:prSet presAssocID="{5B8E362E-F42B-401C-AAC3-F64A6BBCE5FD}" presName="spNode" presStyleCnt="0"/>
      <dgm:spPr/>
    </dgm:pt>
    <dgm:pt modelId="{A9BC68EC-6BD7-4349-B616-96BE7EBC3E52}" type="pres">
      <dgm:prSet presAssocID="{57F0BE58-9043-4BAD-AA4E-605CA1054D1F}" presName="sibTrans" presStyleLbl="sibTrans1D1" presStyleIdx="2" presStyleCnt="4"/>
      <dgm:spPr/>
    </dgm:pt>
    <dgm:pt modelId="{76811B7E-1B7B-44C8-B38A-EBDB54759F46}" type="pres">
      <dgm:prSet presAssocID="{77016127-5435-47B8-91B5-9F8403FE70D2}" presName="node" presStyleLbl="node1" presStyleIdx="3" presStyleCnt="4">
        <dgm:presLayoutVars>
          <dgm:bulletEnabled val="1"/>
        </dgm:presLayoutVars>
      </dgm:prSet>
      <dgm:spPr/>
    </dgm:pt>
    <dgm:pt modelId="{8582EB82-F0AE-475C-9DF8-751A583ACF83}" type="pres">
      <dgm:prSet presAssocID="{77016127-5435-47B8-91B5-9F8403FE70D2}" presName="spNode" presStyleCnt="0"/>
      <dgm:spPr/>
    </dgm:pt>
    <dgm:pt modelId="{C13DE924-BCBA-4A70-B3A8-ACA02DAFE39C}" type="pres">
      <dgm:prSet presAssocID="{7B35448B-FF47-4237-8A62-C29F7B10F3FB}" presName="sibTrans" presStyleLbl="sibTrans1D1" presStyleIdx="3" presStyleCnt="4"/>
      <dgm:spPr/>
    </dgm:pt>
  </dgm:ptLst>
  <dgm:cxnLst>
    <dgm:cxn modelId="{FA764E07-83CA-4248-AFDC-FA5011718284}" type="presOf" srcId="{7B35448B-FF47-4237-8A62-C29F7B10F3FB}" destId="{C13DE924-BCBA-4A70-B3A8-ACA02DAFE39C}" srcOrd="0" destOrd="0" presId="urn:microsoft.com/office/officeart/2005/8/layout/cycle6"/>
    <dgm:cxn modelId="{4C86C109-D69F-41F5-A25E-2C199FFB1C6B}" type="presOf" srcId="{57F0BE58-9043-4BAD-AA4E-605CA1054D1F}" destId="{A9BC68EC-6BD7-4349-B616-96BE7EBC3E52}" srcOrd="0" destOrd="0" presId="urn:microsoft.com/office/officeart/2005/8/layout/cycle6"/>
    <dgm:cxn modelId="{0B403334-1843-4E98-8BB9-C6FBC36DC9B8}" srcId="{ADF7A4FE-11CD-4CC0-955D-6F069053AB59}" destId="{FB3725CA-AE8D-4BE9-8ADE-4E3532D56194}" srcOrd="0" destOrd="0" parTransId="{525BF233-DF5D-47FB-880A-0773FDEF4623}" sibTransId="{05774668-AE7A-461C-A924-83AD8A11D1D1}"/>
    <dgm:cxn modelId="{599FB23E-E112-49AD-9065-BF744040D330}" type="presOf" srcId="{E9E61AD5-7FE4-4209-B10B-4A4F0BF07A0D}" destId="{B4737B3E-B4B1-40E4-8389-72815D89AB41}" srcOrd="0" destOrd="0" presId="urn:microsoft.com/office/officeart/2005/8/layout/cycle6"/>
    <dgm:cxn modelId="{C40F4372-41FF-46E5-9068-8BEA3A4ACA77}" type="presOf" srcId="{5B8E362E-F42B-401C-AAC3-F64A6BBCE5FD}" destId="{61CECDDE-F9E4-47AE-A3E8-9FBA5792AD64}" srcOrd="0" destOrd="0" presId="urn:microsoft.com/office/officeart/2005/8/layout/cycle6"/>
    <dgm:cxn modelId="{C2514B59-710D-4919-B003-76D2A2FD773A}" type="presOf" srcId="{5E9C0350-CC26-43AF-B69D-2A75B3A74B85}" destId="{DF60CFF6-E53A-4621-95AD-212F3E1EB25D}" srcOrd="0" destOrd="0" presId="urn:microsoft.com/office/officeart/2005/8/layout/cycle6"/>
    <dgm:cxn modelId="{770BA18F-08D3-4E91-936B-577F5F6E2AC6}" srcId="{ADF7A4FE-11CD-4CC0-955D-6F069053AB59}" destId="{77016127-5435-47B8-91B5-9F8403FE70D2}" srcOrd="3" destOrd="0" parTransId="{5B4C1D24-86A9-4093-BF85-0D212620FD53}" sibTransId="{7B35448B-FF47-4237-8A62-C29F7B10F3FB}"/>
    <dgm:cxn modelId="{FD2342AB-6D15-44C3-99A7-A87203E76F21}" srcId="{ADF7A4FE-11CD-4CC0-955D-6F069053AB59}" destId="{E9E61AD5-7FE4-4209-B10B-4A4F0BF07A0D}" srcOrd="1" destOrd="0" parTransId="{14AA7DEC-4031-4062-A7FD-7D6DF2D39C22}" sibTransId="{5E9C0350-CC26-43AF-B69D-2A75B3A74B85}"/>
    <dgm:cxn modelId="{B10D54C5-88D7-4F47-9DCD-308F90930F1D}" type="presOf" srcId="{77016127-5435-47B8-91B5-9F8403FE70D2}" destId="{76811B7E-1B7B-44C8-B38A-EBDB54759F46}" srcOrd="0" destOrd="0" presId="urn:microsoft.com/office/officeart/2005/8/layout/cycle6"/>
    <dgm:cxn modelId="{17DF09CB-26CE-4FF4-A4FE-63070CE990A8}" type="presOf" srcId="{FB3725CA-AE8D-4BE9-8ADE-4E3532D56194}" destId="{086B645E-14B6-43CF-A610-AB685B3ACA72}" srcOrd="0" destOrd="0" presId="urn:microsoft.com/office/officeart/2005/8/layout/cycle6"/>
    <dgm:cxn modelId="{130AD9D0-B52F-4238-BE04-4ED27E2DA640}" srcId="{ADF7A4FE-11CD-4CC0-955D-6F069053AB59}" destId="{5B8E362E-F42B-401C-AAC3-F64A6BBCE5FD}" srcOrd="2" destOrd="0" parTransId="{1D867A54-9DB7-4D8F-8FB3-CF3600306DA6}" sibTransId="{57F0BE58-9043-4BAD-AA4E-605CA1054D1F}"/>
    <dgm:cxn modelId="{15B4CED6-6F2B-4269-B150-FFA4E17A8421}" type="presOf" srcId="{05774668-AE7A-461C-A924-83AD8A11D1D1}" destId="{AD60788F-CFD1-45C9-9E2E-D11A9C431275}" srcOrd="0" destOrd="0" presId="urn:microsoft.com/office/officeart/2005/8/layout/cycle6"/>
    <dgm:cxn modelId="{C685E7ED-B57D-4B4D-9984-02C42AEEF1A9}" type="presOf" srcId="{ADF7A4FE-11CD-4CC0-955D-6F069053AB59}" destId="{12A58DCA-9E3E-4355-AFA7-2524D605D34B}" srcOrd="0" destOrd="0" presId="urn:microsoft.com/office/officeart/2005/8/layout/cycle6"/>
    <dgm:cxn modelId="{E33BCD07-5AC9-49B2-9908-53121DD7E5C3}" type="presParOf" srcId="{12A58DCA-9E3E-4355-AFA7-2524D605D34B}" destId="{086B645E-14B6-43CF-A610-AB685B3ACA72}" srcOrd="0" destOrd="0" presId="urn:microsoft.com/office/officeart/2005/8/layout/cycle6"/>
    <dgm:cxn modelId="{947349D4-0140-409E-B5C3-03D0CE632F58}" type="presParOf" srcId="{12A58DCA-9E3E-4355-AFA7-2524D605D34B}" destId="{9F069EB9-E453-486C-82A4-94AFAE5A365C}" srcOrd="1" destOrd="0" presId="urn:microsoft.com/office/officeart/2005/8/layout/cycle6"/>
    <dgm:cxn modelId="{6766A43F-E0E8-4A62-8DCC-0FE80369A23A}" type="presParOf" srcId="{12A58DCA-9E3E-4355-AFA7-2524D605D34B}" destId="{AD60788F-CFD1-45C9-9E2E-D11A9C431275}" srcOrd="2" destOrd="0" presId="urn:microsoft.com/office/officeart/2005/8/layout/cycle6"/>
    <dgm:cxn modelId="{FD87E0D2-6373-439F-9B75-6D09D6954E3A}" type="presParOf" srcId="{12A58DCA-9E3E-4355-AFA7-2524D605D34B}" destId="{B4737B3E-B4B1-40E4-8389-72815D89AB41}" srcOrd="3" destOrd="0" presId="urn:microsoft.com/office/officeart/2005/8/layout/cycle6"/>
    <dgm:cxn modelId="{2197F514-DDD2-488F-9C8C-2726514C991A}" type="presParOf" srcId="{12A58DCA-9E3E-4355-AFA7-2524D605D34B}" destId="{0A5D39AA-94C9-491D-9F11-CA60F607F606}" srcOrd="4" destOrd="0" presId="urn:microsoft.com/office/officeart/2005/8/layout/cycle6"/>
    <dgm:cxn modelId="{3770D323-1DA0-4CB5-BC7E-7D3403F0507E}" type="presParOf" srcId="{12A58DCA-9E3E-4355-AFA7-2524D605D34B}" destId="{DF60CFF6-E53A-4621-95AD-212F3E1EB25D}" srcOrd="5" destOrd="0" presId="urn:microsoft.com/office/officeart/2005/8/layout/cycle6"/>
    <dgm:cxn modelId="{36036AE4-E77E-491B-BA02-17CFC3003177}" type="presParOf" srcId="{12A58DCA-9E3E-4355-AFA7-2524D605D34B}" destId="{61CECDDE-F9E4-47AE-A3E8-9FBA5792AD64}" srcOrd="6" destOrd="0" presId="urn:microsoft.com/office/officeart/2005/8/layout/cycle6"/>
    <dgm:cxn modelId="{B7E6FF03-86D5-4E77-A8E8-86A0899A630B}" type="presParOf" srcId="{12A58DCA-9E3E-4355-AFA7-2524D605D34B}" destId="{C87EED23-CBAB-4288-AF85-B3F9E450BCB2}" srcOrd="7" destOrd="0" presId="urn:microsoft.com/office/officeart/2005/8/layout/cycle6"/>
    <dgm:cxn modelId="{2C65B581-EFDD-4646-A45A-D9B26CB8A67E}" type="presParOf" srcId="{12A58DCA-9E3E-4355-AFA7-2524D605D34B}" destId="{A9BC68EC-6BD7-4349-B616-96BE7EBC3E52}" srcOrd="8" destOrd="0" presId="urn:microsoft.com/office/officeart/2005/8/layout/cycle6"/>
    <dgm:cxn modelId="{A1E569D5-D92F-4AC1-8319-B600E33B1D12}" type="presParOf" srcId="{12A58DCA-9E3E-4355-AFA7-2524D605D34B}" destId="{76811B7E-1B7B-44C8-B38A-EBDB54759F46}" srcOrd="9" destOrd="0" presId="urn:microsoft.com/office/officeart/2005/8/layout/cycle6"/>
    <dgm:cxn modelId="{E7F2D307-1F13-410E-94E8-FB4704D96034}" type="presParOf" srcId="{12A58DCA-9E3E-4355-AFA7-2524D605D34B}" destId="{8582EB82-F0AE-475C-9DF8-751A583ACF83}" srcOrd="10" destOrd="0" presId="urn:microsoft.com/office/officeart/2005/8/layout/cycle6"/>
    <dgm:cxn modelId="{DAB8273E-54E8-4A2E-9ADB-8B4B98322441}" type="presParOf" srcId="{12A58DCA-9E3E-4355-AFA7-2524D605D34B}" destId="{C13DE924-BCBA-4A70-B3A8-ACA02DAFE39C}"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F7A4FE-11CD-4CC0-955D-6F069053AB5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FB3725CA-AE8D-4BE9-8ADE-4E3532D56194}">
      <dgm:prSet phldrT="[Text]" custT="1"/>
      <dgm:spPr>
        <a:noFill/>
        <a:ln>
          <a:noFill/>
        </a:ln>
      </dgm:spPr>
      <dgm:t>
        <a:bodyPr/>
        <a:lstStyle/>
        <a:p>
          <a:pPr>
            <a:lnSpc>
              <a:spcPct val="100000"/>
            </a:lnSpc>
          </a:pPr>
          <a:endParaRPr lang="en-US" sz="2000" b="1" dirty="0">
            <a:solidFill>
              <a:schemeClr val="accent4"/>
            </a:solidFill>
            <a:latin typeface="Arial" panose="020B0604020202020204" pitchFamily="34" charset="0"/>
            <a:cs typeface="Arial" panose="020B0604020202020204" pitchFamily="34" charset="0"/>
          </a:endParaRPr>
        </a:p>
        <a:p>
          <a:pPr>
            <a:lnSpc>
              <a:spcPct val="100000"/>
            </a:lnSpc>
          </a:pPr>
          <a:r>
            <a:rPr lang="en-US" sz="2000" b="1" dirty="0">
              <a:solidFill>
                <a:schemeClr val="accent4"/>
              </a:solidFill>
              <a:latin typeface="Arial" panose="020B0604020202020204" pitchFamily="34" charset="0"/>
              <a:cs typeface="Arial" panose="020B0604020202020204" pitchFamily="34" charset="0"/>
            </a:rPr>
            <a:t>Need</a:t>
          </a:r>
          <a:br>
            <a:rPr lang="en-US" sz="1800" b="1" dirty="0">
              <a:solidFill>
                <a:schemeClr val="accent4"/>
              </a:solidFill>
              <a:latin typeface="Arial" panose="020B0604020202020204" pitchFamily="34" charset="0"/>
              <a:cs typeface="Arial" panose="020B0604020202020204" pitchFamily="34" charset="0"/>
            </a:rPr>
          </a:br>
          <a:endParaRPr lang="en-US" sz="1400" b="1" dirty="0">
            <a:solidFill>
              <a:schemeClr val="tx2"/>
            </a:solidFill>
            <a:latin typeface="Arial" panose="020B0604020202020204" pitchFamily="34" charset="0"/>
            <a:cs typeface="Arial" panose="020B0604020202020204" pitchFamily="34" charset="0"/>
          </a:endParaRPr>
        </a:p>
      </dgm:t>
    </dgm:pt>
    <dgm:pt modelId="{525BF233-DF5D-47FB-880A-0773FDEF4623}" type="parTrans" cxnId="{0B403334-1843-4E98-8BB9-C6FBC36DC9B8}">
      <dgm:prSet/>
      <dgm:spPr/>
      <dgm:t>
        <a:bodyPr/>
        <a:lstStyle/>
        <a:p>
          <a:endParaRPr lang="en-US"/>
        </a:p>
      </dgm:t>
    </dgm:pt>
    <dgm:pt modelId="{05774668-AE7A-461C-A924-83AD8A11D1D1}" type="sibTrans" cxnId="{0B403334-1843-4E98-8BB9-C6FBC36DC9B8}">
      <dgm:prSet/>
      <dgm:spPr>
        <a:solidFill>
          <a:schemeClr val="accent6"/>
        </a:solidFill>
        <a:ln w="127000">
          <a:solidFill>
            <a:schemeClr val="accent6"/>
          </a:solidFill>
          <a:tailEnd type="stealth"/>
        </a:ln>
      </dgm:spPr>
      <dgm:t>
        <a:bodyPr/>
        <a:lstStyle/>
        <a:p>
          <a:endParaRPr lang="en-US"/>
        </a:p>
      </dgm:t>
    </dgm:pt>
    <dgm:pt modelId="{E9E61AD5-7FE4-4209-B10B-4A4F0BF07A0D}">
      <dgm:prSet phldrT="[Text]" custT="1"/>
      <dgm:spPr>
        <a:noFill/>
        <a:ln>
          <a:noFill/>
        </a:ln>
      </dgm:spPr>
      <dgm:t>
        <a:bodyPr/>
        <a:lstStyle/>
        <a:p>
          <a:r>
            <a:rPr lang="en-US" sz="2000" b="1" dirty="0">
              <a:solidFill>
                <a:schemeClr val="accent4"/>
              </a:solidFill>
              <a:latin typeface="Arial" panose="020B0604020202020204" pitchFamily="34" charset="0"/>
              <a:cs typeface="Arial" panose="020B0604020202020204" pitchFamily="34" charset="0"/>
            </a:rPr>
            <a:t>Expression</a:t>
          </a:r>
        </a:p>
      </dgm:t>
    </dgm:pt>
    <dgm:pt modelId="{14AA7DEC-4031-4062-A7FD-7D6DF2D39C22}" type="parTrans" cxnId="{FD2342AB-6D15-44C3-99A7-A87203E76F21}">
      <dgm:prSet/>
      <dgm:spPr/>
      <dgm:t>
        <a:bodyPr/>
        <a:lstStyle/>
        <a:p>
          <a:endParaRPr lang="en-US"/>
        </a:p>
      </dgm:t>
    </dgm:pt>
    <dgm:pt modelId="{5E9C0350-CC26-43AF-B69D-2A75B3A74B85}" type="sibTrans" cxnId="{FD2342AB-6D15-44C3-99A7-A87203E76F21}">
      <dgm:prSet/>
      <dgm:spPr>
        <a:ln w="127000">
          <a:solidFill>
            <a:schemeClr val="accent6"/>
          </a:solidFill>
          <a:tailEnd type="stealth"/>
        </a:ln>
      </dgm:spPr>
      <dgm:t>
        <a:bodyPr/>
        <a:lstStyle/>
        <a:p>
          <a:endParaRPr lang="en-US"/>
        </a:p>
      </dgm:t>
    </dgm:pt>
    <dgm:pt modelId="{5B8E362E-F42B-401C-AAC3-F64A6BBCE5FD}">
      <dgm:prSet phldrT="[Text]" custT="1"/>
      <dgm:spPr>
        <a:noFill/>
        <a:ln>
          <a:noFill/>
        </a:ln>
      </dgm:spPr>
      <dgm:t>
        <a:bodyPr/>
        <a:lstStyle/>
        <a:p>
          <a:pPr>
            <a:lnSpc>
              <a:spcPct val="100000"/>
            </a:lnSpc>
          </a:pPr>
          <a:r>
            <a:rPr lang="en-US" sz="2000" b="1" dirty="0">
              <a:solidFill>
                <a:schemeClr val="accent4"/>
              </a:solidFill>
              <a:latin typeface="Arial" panose="020B0604020202020204" pitchFamily="34" charset="0"/>
              <a:cs typeface="Arial" panose="020B0604020202020204" pitchFamily="34" charset="0"/>
            </a:rPr>
            <a:t>Intervention</a:t>
          </a:r>
          <a:br>
            <a:rPr lang="en-US" sz="1800" b="1" dirty="0">
              <a:solidFill>
                <a:schemeClr val="accent4"/>
              </a:solidFill>
              <a:latin typeface="Arial" panose="020B0604020202020204" pitchFamily="34" charset="0"/>
              <a:cs typeface="Arial" panose="020B0604020202020204" pitchFamily="34" charset="0"/>
            </a:rPr>
          </a:br>
          <a:endParaRPr lang="en-US" sz="1400" b="1" dirty="0">
            <a:solidFill>
              <a:schemeClr val="tx2"/>
            </a:solidFill>
            <a:latin typeface="Arial" panose="020B0604020202020204" pitchFamily="34" charset="0"/>
            <a:cs typeface="Arial" panose="020B0604020202020204" pitchFamily="34" charset="0"/>
          </a:endParaRPr>
        </a:p>
      </dgm:t>
    </dgm:pt>
    <dgm:pt modelId="{1D867A54-9DB7-4D8F-8FB3-CF3600306DA6}" type="parTrans" cxnId="{130AD9D0-B52F-4238-BE04-4ED27E2DA640}">
      <dgm:prSet/>
      <dgm:spPr/>
      <dgm:t>
        <a:bodyPr/>
        <a:lstStyle/>
        <a:p>
          <a:endParaRPr lang="en-US"/>
        </a:p>
      </dgm:t>
    </dgm:pt>
    <dgm:pt modelId="{57F0BE58-9043-4BAD-AA4E-605CA1054D1F}" type="sibTrans" cxnId="{130AD9D0-B52F-4238-BE04-4ED27E2DA640}">
      <dgm:prSet/>
      <dgm:spPr>
        <a:ln w="127000">
          <a:solidFill>
            <a:schemeClr val="accent6"/>
          </a:solidFill>
          <a:tailEnd type="stealth"/>
        </a:ln>
      </dgm:spPr>
      <dgm:t>
        <a:bodyPr/>
        <a:lstStyle/>
        <a:p>
          <a:endParaRPr lang="en-US"/>
        </a:p>
      </dgm:t>
    </dgm:pt>
    <dgm:pt modelId="{77016127-5435-47B8-91B5-9F8403FE70D2}">
      <dgm:prSet phldrT="[Text]" custT="1"/>
      <dgm:spPr>
        <a:noFill/>
        <a:ln>
          <a:noFill/>
        </a:ln>
      </dgm:spPr>
      <dgm:t>
        <a:bodyPr/>
        <a:lstStyle/>
        <a:p>
          <a:r>
            <a:rPr lang="en-US" sz="2000" b="1" dirty="0">
              <a:solidFill>
                <a:schemeClr val="accent4"/>
              </a:solidFill>
              <a:latin typeface="Arial" panose="020B0604020202020204" pitchFamily="34" charset="0"/>
              <a:cs typeface="Arial" panose="020B0604020202020204" pitchFamily="34" charset="0"/>
            </a:rPr>
            <a:t>Relaxation</a:t>
          </a:r>
        </a:p>
      </dgm:t>
    </dgm:pt>
    <dgm:pt modelId="{5B4C1D24-86A9-4093-BF85-0D212620FD53}" type="parTrans" cxnId="{770BA18F-08D3-4E91-936B-577F5F6E2AC6}">
      <dgm:prSet/>
      <dgm:spPr/>
      <dgm:t>
        <a:bodyPr/>
        <a:lstStyle/>
        <a:p>
          <a:endParaRPr lang="en-US"/>
        </a:p>
      </dgm:t>
    </dgm:pt>
    <dgm:pt modelId="{7B35448B-FF47-4237-8A62-C29F7B10F3FB}" type="sibTrans" cxnId="{770BA18F-08D3-4E91-936B-577F5F6E2AC6}">
      <dgm:prSet/>
      <dgm:spPr>
        <a:solidFill>
          <a:schemeClr val="accent6"/>
        </a:solidFill>
        <a:ln w="127000">
          <a:solidFill>
            <a:schemeClr val="accent6"/>
          </a:solidFill>
          <a:tailEnd type="stealth"/>
        </a:ln>
      </dgm:spPr>
      <dgm:t>
        <a:bodyPr/>
        <a:lstStyle/>
        <a:p>
          <a:endParaRPr lang="en-US"/>
        </a:p>
      </dgm:t>
    </dgm:pt>
    <dgm:pt modelId="{12A58DCA-9E3E-4355-AFA7-2524D605D34B}" type="pres">
      <dgm:prSet presAssocID="{ADF7A4FE-11CD-4CC0-955D-6F069053AB59}" presName="cycle" presStyleCnt="0">
        <dgm:presLayoutVars>
          <dgm:dir/>
          <dgm:resizeHandles val="exact"/>
        </dgm:presLayoutVars>
      </dgm:prSet>
      <dgm:spPr/>
    </dgm:pt>
    <dgm:pt modelId="{086B645E-14B6-43CF-A610-AB685B3ACA72}" type="pres">
      <dgm:prSet presAssocID="{FB3725CA-AE8D-4BE9-8ADE-4E3532D56194}" presName="node" presStyleLbl="node1" presStyleIdx="0" presStyleCnt="4" custScaleX="115411">
        <dgm:presLayoutVars>
          <dgm:bulletEnabled val="1"/>
        </dgm:presLayoutVars>
      </dgm:prSet>
      <dgm:spPr/>
    </dgm:pt>
    <dgm:pt modelId="{9F069EB9-E453-486C-82A4-94AFAE5A365C}" type="pres">
      <dgm:prSet presAssocID="{FB3725CA-AE8D-4BE9-8ADE-4E3532D56194}" presName="spNode" presStyleCnt="0"/>
      <dgm:spPr/>
    </dgm:pt>
    <dgm:pt modelId="{AD60788F-CFD1-45C9-9E2E-D11A9C431275}" type="pres">
      <dgm:prSet presAssocID="{05774668-AE7A-461C-A924-83AD8A11D1D1}" presName="sibTrans" presStyleLbl="sibTrans1D1" presStyleIdx="0" presStyleCnt="4"/>
      <dgm:spPr/>
    </dgm:pt>
    <dgm:pt modelId="{B4737B3E-B4B1-40E4-8389-72815D89AB41}" type="pres">
      <dgm:prSet presAssocID="{E9E61AD5-7FE4-4209-B10B-4A4F0BF07A0D}" presName="node" presStyleLbl="node1" presStyleIdx="1" presStyleCnt="4" custScaleX="120980">
        <dgm:presLayoutVars>
          <dgm:bulletEnabled val="1"/>
        </dgm:presLayoutVars>
      </dgm:prSet>
      <dgm:spPr/>
    </dgm:pt>
    <dgm:pt modelId="{0A5D39AA-94C9-491D-9F11-CA60F607F606}" type="pres">
      <dgm:prSet presAssocID="{E9E61AD5-7FE4-4209-B10B-4A4F0BF07A0D}" presName="spNode" presStyleCnt="0"/>
      <dgm:spPr/>
    </dgm:pt>
    <dgm:pt modelId="{DF60CFF6-E53A-4621-95AD-212F3E1EB25D}" type="pres">
      <dgm:prSet presAssocID="{5E9C0350-CC26-43AF-B69D-2A75B3A74B85}" presName="sibTrans" presStyleLbl="sibTrans1D1" presStyleIdx="1" presStyleCnt="4"/>
      <dgm:spPr/>
    </dgm:pt>
    <dgm:pt modelId="{61CECDDE-F9E4-47AE-A3E8-9FBA5792AD64}" type="pres">
      <dgm:prSet presAssocID="{5B8E362E-F42B-401C-AAC3-F64A6BBCE5FD}" presName="node" presStyleLbl="node1" presStyleIdx="2" presStyleCnt="4" custScaleX="136394">
        <dgm:presLayoutVars>
          <dgm:bulletEnabled val="1"/>
        </dgm:presLayoutVars>
      </dgm:prSet>
      <dgm:spPr/>
    </dgm:pt>
    <dgm:pt modelId="{C87EED23-CBAB-4288-AF85-B3F9E450BCB2}" type="pres">
      <dgm:prSet presAssocID="{5B8E362E-F42B-401C-AAC3-F64A6BBCE5FD}" presName="spNode" presStyleCnt="0"/>
      <dgm:spPr/>
    </dgm:pt>
    <dgm:pt modelId="{A9BC68EC-6BD7-4349-B616-96BE7EBC3E52}" type="pres">
      <dgm:prSet presAssocID="{57F0BE58-9043-4BAD-AA4E-605CA1054D1F}" presName="sibTrans" presStyleLbl="sibTrans1D1" presStyleIdx="2" presStyleCnt="4"/>
      <dgm:spPr/>
    </dgm:pt>
    <dgm:pt modelId="{76811B7E-1B7B-44C8-B38A-EBDB54759F46}" type="pres">
      <dgm:prSet presAssocID="{77016127-5435-47B8-91B5-9F8403FE70D2}" presName="node" presStyleLbl="node1" presStyleIdx="3" presStyleCnt="4" custScaleX="120982">
        <dgm:presLayoutVars>
          <dgm:bulletEnabled val="1"/>
        </dgm:presLayoutVars>
      </dgm:prSet>
      <dgm:spPr/>
    </dgm:pt>
    <dgm:pt modelId="{8582EB82-F0AE-475C-9DF8-751A583ACF83}" type="pres">
      <dgm:prSet presAssocID="{77016127-5435-47B8-91B5-9F8403FE70D2}" presName="spNode" presStyleCnt="0"/>
      <dgm:spPr/>
    </dgm:pt>
    <dgm:pt modelId="{C13DE924-BCBA-4A70-B3A8-ACA02DAFE39C}" type="pres">
      <dgm:prSet presAssocID="{7B35448B-FF47-4237-8A62-C29F7B10F3FB}" presName="sibTrans" presStyleLbl="sibTrans1D1" presStyleIdx="3" presStyleCnt="4"/>
      <dgm:spPr/>
    </dgm:pt>
  </dgm:ptLst>
  <dgm:cxnLst>
    <dgm:cxn modelId="{FA764E07-83CA-4248-AFDC-FA5011718284}" type="presOf" srcId="{7B35448B-FF47-4237-8A62-C29F7B10F3FB}" destId="{C13DE924-BCBA-4A70-B3A8-ACA02DAFE39C}" srcOrd="0" destOrd="0" presId="urn:microsoft.com/office/officeart/2005/8/layout/cycle6"/>
    <dgm:cxn modelId="{4C86C109-D69F-41F5-A25E-2C199FFB1C6B}" type="presOf" srcId="{57F0BE58-9043-4BAD-AA4E-605CA1054D1F}" destId="{A9BC68EC-6BD7-4349-B616-96BE7EBC3E52}" srcOrd="0" destOrd="0" presId="urn:microsoft.com/office/officeart/2005/8/layout/cycle6"/>
    <dgm:cxn modelId="{0B403334-1843-4E98-8BB9-C6FBC36DC9B8}" srcId="{ADF7A4FE-11CD-4CC0-955D-6F069053AB59}" destId="{FB3725CA-AE8D-4BE9-8ADE-4E3532D56194}" srcOrd="0" destOrd="0" parTransId="{525BF233-DF5D-47FB-880A-0773FDEF4623}" sibTransId="{05774668-AE7A-461C-A924-83AD8A11D1D1}"/>
    <dgm:cxn modelId="{599FB23E-E112-49AD-9065-BF744040D330}" type="presOf" srcId="{E9E61AD5-7FE4-4209-B10B-4A4F0BF07A0D}" destId="{B4737B3E-B4B1-40E4-8389-72815D89AB41}" srcOrd="0" destOrd="0" presId="urn:microsoft.com/office/officeart/2005/8/layout/cycle6"/>
    <dgm:cxn modelId="{C40F4372-41FF-46E5-9068-8BEA3A4ACA77}" type="presOf" srcId="{5B8E362E-F42B-401C-AAC3-F64A6BBCE5FD}" destId="{61CECDDE-F9E4-47AE-A3E8-9FBA5792AD64}" srcOrd="0" destOrd="0" presId="urn:microsoft.com/office/officeart/2005/8/layout/cycle6"/>
    <dgm:cxn modelId="{C2514B59-710D-4919-B003-76D2A2FD773A}" type="presOf" srcId="{5E9C0350-CC26-43AF-B69D-2A75B3A74B85}" destId="{DF60CFF6-E53A-4621-95AD-212F3E1EB25D}" srcOrd="0" destOrd="0" presId="urn:microsoft.com/office/officeart/2005/8/layout/cycle6"/>
    <dgm:cxn modelId="{770BA18F-08D3-4E91-936B-577F5F6E2AC6}" srcId="{ADF7A4FE-11CD-4CC0-955D-6F069053AB59}" destId="{77016127-5435-47B8-91B5-9F8403FE70D2}" srcOrd="3" destOrd="0" parTransId="{5B4C1D24-86A9-4093-BF85-0D212620FD53}" sibTransId="{7B35448B-FF47-4237-8A62-C29F7B10F3FB}"/>
    <dgm:cxn modelId="{FD2342AB-6D15-44C3-99A7-A87203E76F21}" srcId="{ADF7A4FE-11CD-4CC0-955D-6F069053AB59}" destId="{E9E61AD5-7FE4-4209-B10B-4A4F0BF07A0D}" srcOrd="1" destOrd="0" parTransId="{14AA7DEC-4031-4062-A7FD-7D6DF2D39C22}" sibTransId="{5E9C0350-CC26-43AF-B69D-2A75B3A74B85}"/>
    <dgm:cxn modelId="{B10D54C5-88D7-4F47-9DCD-308F90930F1D}" type="presOf" srcId="{77016127-5435-47B8-91B5-9F8403FE70D2}" destId="{76811B7E-1B7B-44C8-B38A-EBDB54759F46}" srcOrd="0" destOrd="0" presId="urn:microsoft.com/office/officeart/2005/8/layout/cycle6"/>
    <dgm:cxn modelId="{17DF09CB-26CE-4FF4-A4FE-63070CE990A8}" type="presOf" srcId="{FB3725CA-AE8D-4BE9-8ADE-4E3532D56194}" destId="{086B645E-14B6-43CF-A610-AB685B3ACA72}" srcOrd="0" destOrd="0" presId="urn:microsoft.com/office/officeart/2005/8/layout/cycle6"/>
    <dgm:cxn modelId="{130AD9D0-B52F-4238-BE04-4ED27E2DA640}" srcId="{ADF7A4FE-11CD-4CC0-955D-6F069053AB59}" destId="{5B8E362E-F42B-401C-AAC3-F64A6BBCE5FD}" srcOrd="2" destOrd="0" parTransId="{1D867A54-9DB7-4D8F-8FB3-CF3600306DA6}" sibTransId="{57F0BE58-9043-4BAD-AA4E-605CA1054D1F}"/>
    <dgm:cxn modelId="{15B4CED6-6F2B-4269-B150-FFA4E17A8421}" type="presOf" srcId="{05774668-AE7A-461C-A924-83AD8A11D1D1}" destId="{AD60788F-CFD1-45C9-9E2E-D11A9C431275}" srcOrd="0" destOrd="0" presId="urn:microsoft.com/office/officeart/2005/8/layout/cycle6"/>
    <dgm:cxn modelId="{C685E7ED-B57D-4B4D-9984-02C42AEEF1A9}" type="presOf" srcId="{ADF7A4FE-11CD-4CC0-955D-6F069053AB59}" destId="{12A58DCA-9E3E-4355-AFA7-2524D605D34B}" srcOrd="0" destOrd="0" presId="urn:microsoft.com/office/officeart/2005/8/layout/cycle6"/>
    <dgm:cxn modelId="{E33BCD07-5AC9-49B2-9908-53121DD7E5C3}" type="presParOf" srcId="{12A58DCA-9E3E-4355-AFA7-2524D605D34B}" destId="{086B645E-14B6-43CF-A610-AB685B3ACA72}" srcOrd="0" destOrd="0" presId="urn:microsoft.com/office/officeart/2005/8/layout/cycle6"/>
    <dgm:cxn modelId="{947349D4-0140-409E-B5C3-03D0CE632F58}" type="presParOf" srcId="{12A58DCA-9E3E-4355-AFA7-2524D605D34B}" destId="{9F069EB9-E453-486C-82A4-94AFAE5A365C}" srcOrd="1" destOrd="0" presId="urn:microsoft.com/office/officeart/2005/8/layout/cycle6"/>
    <dgm:cxn modelId="{6766A43F-E0E8-4A62-8DCC-0FE80369A23A}" type="presParOf" srcId="{12A58DCA-9E3E-4355-AFA7-2524D605D34B}" destId="{AD60788F-CFD1-45C9-9E2E-D11A9C431275}" srcOrd="2" destOrd="0" presId="urn:microsoft.com/office/officeart/2005/8/layout/cycle6"/>
    <dgm:cxn modelId="{FD87E0D2-6373-439F-9B75-6D09D6954E3A}" type="presParOf" srcId="{12A58DCA-9E3E-4355-AFA7-2524D605D34B}" destId="{B4737B3E-B4B1-40E4-8389-72815D89AB41}" srcOrd="3" destOrd="0" presId="urn:microsoft.com/office/officeart/2005/8/layout/cycle6"/>
    <dgm:cxn modelId="{2197F514-DDD2-488F-9C8C-2726514C991A}" type="presParOf" srcId="{12A58DCA-9E3E-4355-AFA7-2524D605D34B}" destId="{0A5D39AA-94C9-491D-9F11-CA60F607F606}" srcOrd="4" destOrd="0" presId="urn:microsoft.com/office/officeart/2005/8/layout/cycle6"/>
    <dgm:cxn modelId="{3770D323-1DA0-4CB5-BC7E-7D3403F0507E}" type="presParOf" srcId="{12A58DCA-9E3E-4355-AFA7-2524D605D34B}" destId="{DF60CFF6-E53A-4621-95AD-212F3E1EB25D}" srcOrd="5" destOrd="0" presId="urn:microsoft.com/office/officeart/2005/8/layout/cycle6"/>
    <dgm:cxn modelId="{36036AE4-E77E-491B-BA02-17CFC3003177}" type="presParOf" srcId="{12A58DCA-9E3E-4355-AFA7-2524D605D34B}" destId="{61CECDDE-F9E4-47AE-A3E8-9FBA5792AD64}" srcOrd="6" destOrd="0" presId="urn:microsoft.com/office/officeart/2005/8/layout/cycle6"/>
    <dgm:cxn modelId="{B7E6FF03-86D5-4E77-A8E8-86A0899A630B}" type="presParOf" srcId="{12A58DCA-9E3E-4355-AFA7-2524D605D34B}" destId="{C87EED23-CBAB-4288-AF85-B3F9E450BCB2}" srcOrd="7" destOrd="0" presId="urn:microsoft.com/office/officeart/2005/8/layout/cycle6"/>
    <dgm:cxn modelId="{2C65B581-EFDD-4646-A45A-D9B26CB8A67E}" type="presParOf" srcId="{12A58DCA-9E3E-4355-AFA7-2524D605D34B}" destId="{A9BC68EC-6BD7-4349-B616-96BE7EBC3E52}" srcOrd="8" destOrd="0" presId="urn:microsoft.com/office/officeart/2005/8/layout/cycle6"/>
    <dgm:cxn modelId="{A1E569D5-D92F-4AC1-8319-B600E33B1D12}" type="presParOf" srcId="{12A58DCA-9E3E-4355-AFA7-2524D605D34B}" destId="{76811B7E-1B7B-44C8-B38A-EBDB54759F46}" srcOrd="9" destOrd="0" presId="urn:microsoft.com/office/officeart/2005/8/layout/cycle6"/>
    <dgm:cxn modelId="{E7F2D307-1F13-410E-94E8-FB4704D96034}" type="presParOf" srcId="{12A58DCA-9E3E-4355-AFA7-2524D605D34B}" destId="{8582EB82-F0AE-475C-9DF8-751A583ACF83}" srcOrd="10" destOrd="0" presId="urn:microsoft.com/office/officeart/2005/8/layout/cycle6"/>
    <dgm:cxn modelId="{DAB8273E-54E8-4A2E-9ADB-8B4B98322441}" type="presParOf" srcId="{12A58DCA-9E3E-4355-AFA7-2524D605D34B}" destId="{C13DE924-BCBA-4A70-B3A8-ACA02DAFE39C}"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F7A4FE-11CD-4CC0-955D-6F069053AB5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FB3725CA-AE8D-4BE9-8ADE-4E3532D56194}">
      <dgm:prSet phldrT="[Text]" custT="1"/>
      <dgm:spPr>
        <a:noFill/>
        <a:ln>
          <a:noFill/>
        </a:ln>
      </dgm:spPr>
      <dgm:t>
        <a:bodyPr/>
        <a:lstStyle/>
        <a:p>
          <a:pPr>
            <a:lnSpc>
              <a:spcPct val="100000"/>
            </a:lnSpc>
          </a:pPr>
          <a:endParaRPr lang="en-US" sz="2000" b="1" dirty="0">
            <a:solidFill>
              <a:schemeClr val="accent4"/>
            </a:solidFill>
            <a:latin typeface="Arial" panose="020B0604020202020204" pitchFamily="34" charset="0"/>
            <a:cs typeface="Arial" panose="020B0604020202020204" pitchFamily="34" charset="0"/>
          </a:endParaRPr>
        </a:p>
        <a:p>
          <a:pPr>
            <a:lnSpc>
              <a:spcPct val="100000"/>
            </a:lnSpc>
          </a:pPr>
          <a:r>
            <a:rPr lang="en-US" sz="2000" b="1" dirty="0">
              <a:solidFill>
                <a:schemeClr val="accent4"/>
              </a:solidFill>
              <a:latin typeface="Arial" panose="020B0604020202020204" pitchFamily="34" charset="0"/>
              <a:cs typeface="Arial" panose="020B0604020202020204" pitchFamily="34" charset="0"/>
            </a:rPr>
            <a:t>Need</a:t>
          </a:r>
          <a:br>
            <a:rPr lang="en-US" sz="1800" b="1" dirty="0">
              <a:solidFill>
                <a:schemeClr val="accent4"/>
              </a:solidFill>
              <a:latin typeface="Arial" panose="020B0604020202020204" pitchFamily="34" charset="0"/>
              <a:cs typeface="Arial" panose="020B0604020202020204" pitchFamily="34" charset="0"/>
            </a:rPr>
          </a:br>
          <a:endParaRPr lang="en-US" sz="1400" b="1" dirty="0">
            <a:solidFill>
              <a:schemeClr val="tx2"/>
            </a:solidFill>
            <a:latin typeface="Arial" panose="020B0604020202020204" pitchFamily="34" charset="0"/>
            <a:cs typeface="Arial" panose="020B0604020202020204" pitchFamily="34" charset="0"/>
          </a:endParaRPr>
        </a:p>
      </dgm:t>
    </dgm:pt>
    <dgm:pt modelId="{525BF233-DF5D-47FB-880A-0773FDEF4623}" type="parTrans" cxnId="{0B403334-1843-4E98-8BB9-C6FBC36DC9B8}">
      <dgm:prSet/>
      <dgm:spPr/>
      <dgm:t>
        <a:bodyPr/>
        <a:lstStyle/>
        <a:p>
          <a:endParaRPr lang="en-US"/>
        </a:p>
      </dgm:t>
    </dgm:pt>
    <dgm:pt modelId="{05774668-AE7A-461C-A924-83AD8A11D1D1}" type="sibTrans" cxnId="{0B403334-1843-4E98-8BB9-C6FBC36DC9B8}">
      <dgm:prSet/>
      <dgm:spPr>
        <a:solidFill>
          <a:schemeClr val="accent6"/>
        </a:solidFill>
        <a:ln w="127000">
          <a:solidFill>
            <a:schemeClr val="accent6"/>
          </a:solidFill>
          <a:tailEnd type="stealth"/>
        </a:ln>
      </dgm:spPr>
      <dgm:t>
        <a:bodyPr/>
        <a:lstStyle/>
        <a:p>
          <a:endParaRPr lang="en-US"/>
        </a:p>
      </dgm:t>
    </dgm:pt>
    <dgm:pt modelId="{E9E61AD5-7FE4-4209-B10B-4A4F0BF07A0D}">
      <dgm:prSet phldrT="[Text]" custT="1"/>
      <dgm:spPr>
        <a:noFill/>
        <a:ln>
          <a:noFill/>
        </a:ln>
      </dgm:spPr>
      <dgm:t>
        <a:bodyPr/>
        <a:lstStyle/>
        <a:p>
          <a:r>
            <a:rPr lang="en-US" sz="2000" b="1" dirty="0">
              <a:solidFill>
                <a:schemeClr val="accent4"/>
              </a:solidFill>
              <a:latin typeface="Arial" panose="020B0604020202020204" pitchFamily="34" charset="0"/>
              <a:cs typeface="Arial" panose="020B0604020202020204" pitchFamily="34" charset="0"/>
            </a:rPr>
            <a:t>Expression</a:t>
          </a:r>
        </a:p>
      </dgm:t>
    </dgm:pt>
    <dgm:pt modelId="{14AA7DEC-4031-4062-A7FD-7D6DF2D39C22}" type="parTrans" cxnId="{FD2342AB-6D15-44C3-99A7-A87203E76F21}">
      <dgm:prSet/>
      <dgm:spPr/>
      <dgm:t>
        <a:bodyPr/>
        <a:lstStyle/>
        <a:p>
          <a:endParaRPr lang="en-US"/>
        </a:p>
      </dgm:t>
    </dgm:pt>
    <dgm:pt modelId="{5E9C0350-CC26-43AF-B69D-2A75B3A74B85}" type="sibTrans" cxnId="{FD2342AB-6D15-44C3-99A7-A87203E76F21}">
      <dgm:prSet/>
      <dgm:spPr>
        <a:ln w="127000">
          <a:solidFill>
            <a:schemeClr val="accent6"/>
          </a:solidFill>
          <a:tailEnd type="stealth"/>
        </a:ln>
      </dgm:spPr>
      <dgm:t>
        <a:bodyPr/>
        <a:lstStyle/>
        <a:p>
          <a:endParaRPr lang="en-US"/>
        </a:p>
      </dgm:t>
    </dgm:pt>
    <dgm:pt modelId="{5B8E362E-F42B-401C-AAC3-F64A6BBCE5FD}">
      <dgm:prSet phldrT="[Text]" custT="1"/>
      <dgm:spPr>
        <a:noFill/>
        <a:ln>
          <a:noFill/>
        </a:ln>
      </dgm:spPr>
      <dgm:t>
        <a:bodyPr/>
        <a:lstStyle/>
        <a:p>
          <a:pPr>
            <a:lnSpc>
              <a:spcPct val="100000"/>
            </a:lnSpc>
          </a:pPr>
          <a:r>
            <a:rPr lang="en-US" sz="2000" b="1" dirty="0">
              <a:solidFill>
                <a:schemeClr val="accent4"/>
              </a:solidFill>
              <a:latin typeface="Arial" panose="020B0604020202020204" pitchFamily="34" charset="0"/>
              <a:cs typeface="Arial" panose="020B0604020202020204" pitchFamily="34" charset="0"/>
            </a:rPr>
            <a:t>Intervention</a:t>
          </a:r>
          <a:br>
            <a:rPr lang="en-US" sz="1800" b="1" dirty="0">
              <a:solidFill>
                <a:schemeClr val="accent4"/>
              </a:solidFill>
              <a:latin typeface="Arial" panose="020B0604020202020204" pitchFamily="34" charset="0"/>
              <a:cs typeface="Arial" panose="020B0604020202020204" pitchFamily="34" charset="0"/>
            </a:rPr>
          </a:br>
          <a:endParaRPr lang="en-US" sz="1400" b="1" dirty="0">
            <a:solidFill>
              <a:schemeClr val="tx2"/>
            </a:solidFill>
            <a:latin typeface="Arial" panose="020B0604020202020204" pitchFamily="34" charset="0"/>
            <a:cs typeface="Arial" panose="020B0604020202020204" pitchFamily="34" charset="0"/>
          </a:endParaRPr>
        </a:p>
      </dgm:t>
    </dgm:pt>
    <dgm:pt modelId="{1D867A54-9DB7-4D8F-8FB3-CF3600306DA6}" type="parTrans" cxnId="{130AD9D0-B52F-4238-BE04-4ED27E2DA640}">
      <dgm:prSet/>
      <dgm:spPr/>
      <dgm:t>
        <a:bodyPr/>
        <a:lstStyle/>
        <a:p>
          <a:endParaRPr lang="en-US"/>
        </a:p>
      </dgm:t>
    </dgm:pt>
    <dgm:pt modelId="{57F0BE58-9043-4BAD-AA4E-605CA1054D1F}" type="sibTrans" cxnId="{130AD9D0-B52F-4238-BE04-4ED27E2DA640}">
      <dgm:prSet/>
      <dgm:spPr>
        <a:ln w="127000">
          <a:solidFill>
            <a:schemeClr val="accent6"/>
          </a:solidFill>
          <a:tailEnd type="stealth"/>
        </a:ln>
      </dgm:spPr>
      <dgm:t>
        <a:bodyPr/>
        <a:lstStyle/>
        <a:p>
          <a:endParaRPr lang="en-US"/>
        </a:p>
      </dgm:t>
    </dgm:pt>
    <dgm:pt modelId="{77016127-5435-47B8-91B5-9F8403FE70D2}">
      <dgm:prSet phldrT="[Text]" custT="1"/>
      <dgm:spPr>
        <a:noFill/>
        <a:ln>
          <a:noFill/>
        </a:ln>
      </dgm:spPr>
      <dgm:t>
        <a:bodyPr/>
        <a:lstStyle/>
        <a:p>
          <a:r>
            <a:rPr lang="en-US" sz="2000" b="1" dirty="0">
              <a:solidFill>
                <a:schemeClr val="accent4"/>
              </a:solidFill>
              <a:latin typeface="Arial" panose="020B0604020202020204" pitchFamily="34" charset="0"/>
              <a:cs typeface="Arial" panose="020B0604020202020204" pitchFamily="34" charset="0"/>
            </a:rPr>
            <a:t>Relaxation</a:t>
          </a:r>
        </a:p>
      </dgm:t>
    </dgm:pt>
    <dgm:pt modelId="{5B4C1D24-86A9-4093-BF85-0D212620FD53}" type="parTrans" cxnId="{770BA18F-08D3-4E91-936B-577F5F6E2AC6}">
      <dgm:prSet/>
      <dgm:spPr/>
      <dgm:t>
        <a:bodyPr/>
        <a:lstStyle/>
        <a:p>
          <a:endParaRPr lang="en-US"/>
        </a:p>
      </dgm:t>
    </dgm:pt>
    <dgm:pt modelId="{7B35448B-FF47-4237-8A62-C29F7B10F3FB}" type="sibTrans" cxnId="{770BA18F-08D3-4E91-936B-577F5F6E2AC6}">
      <dgm:prSet/>
      <dgm:spPr>
        <a:solidFill>
          <a:schemeClr val="accent6"/>
        </a:solidFill>
        <a:ln w="127000">
          <a:solidFill>
            <a:schemeClr val="accent6"/>
          </a:solidFill>
          <a:tailEnd type="stealth"/>
        </a:ln>
      </dgm:spPr>
      <dgm:t>
        <a:bodyPr/>
        <a:lstStyle/>
        <a:p>
          <a:endParaRPr lang="en-US"/>
        </a:p>
      </dgm:t>
    </dgm:pt>
    <dgm:pt modelId="{12A58DCA-9E3E-4355-AFA7-2524D605D34B}" type="pres">
      <dgm:prSet presAssocID="{ADF7A4FE-11CD-4CC0-955D-6F069053AB59}" presName="cycle" presStyleCnt="0">
        <dgm:presLayoutVars>
          <dgm:dir/>
          <dgm:resizeHandles val="exact"/>
        </dgm:presLayoutVars>
      </dgm:prSet>
      <dgm:spPr/>
    </dgm:pt>
    <dgm:pt modelId="{086B645E-14B6-43CF-A610-AB685B3ACA72}" type="pres">
      <dgm:prSet presAssocID="{FB3725CA-AE8D-4BE9-8ADE-4E3532D56194}" presName="node" presStyleLbl="node1" presStyleIdx="0" presStyleCnt="4" custScaleX="115411">
        <dgm:presLayoutVars>
          <dgm:bulletEnabled val="1"/>
        </dgm:presLayoutVars>
      </dgm:prSet>
      <dgm:spPr/>
    </dgm:pt>
    <dgm:pt modelId="{9F069EB9-E453-486C-82A4-94AFAE5A365C}" type="pres">
      <dgm:prSet presAssocID="{FB3725CA-AE8D-4BE9-8ADE-4E3532D56194}" presName="spNode" presStyleCnt="0"/>
      <dgm:spPr/>
    </dgm:pt>
    <dgm:pt modelId="{AD60788F-CFD1-45C9-9E2E-D11A9C431275}" type="pres">
      <dgm:prSet presAssocID="{05774668-AE7A-461C-A924-83AD8A11D1D1}" presName="sibTrans" presStyleLbl="sibTrans1D1" presStyleIdx="0" presStyleCnt="4"/>
      <dgm:spPr/>
    </dgm:pt>
    <dgm:pt modelId="{B4737B3E-B4B1-40E4-8389-72815D89AB41}" type="pres">
      <dgm:prSet presAssocID="{E9E61AD5-7FE4-4209-B10B-4A4F0BF07A0D}" presName="node" presStyleLbl="node1" presStyleIdx="1" presStyleCnt="4" custScaleX="120980">
        <dgm:presLayoutVars>
          <dgm:bulletEnabled val="1"/>
        </dgm:presLayoutVars>
      </dgm:prSet>
      <dgm:spPr/>
    </dgm:pt>
    <dgm:pt modelId="{0A5D39AA-94C9-491D-9F11-CA60F607F606}" type="pres">
      <dgm:prSet presAssocID="{E9E61AD5-7FE4-4209-B10B-4A4F0BF07A0D}" presName="spNode" presStyleCnt="0"/>
      <dgm:spPr/>
    </dgm:pt>
    <dgm:pt modelId="{DF60CFF6-E53A-4621-95AD-212F3E1EB25D}" type="pres">
      <dgm:prSet presAssocID="{5E9C0350-CC26-43AF-B69D-2A75B3A74B85}" presName="sibTrans" presStyleLbl="sibTrans1D1" presStyleIdx="1" presStyleCnt="4"/>
      <dgm:spPr/>
    </dgm:pt>
    <dgm:pt modelId="{61CECDDE-F9E4-47AE-A3E8-9FBA5792AD64}" type="pres">
      <dgm:prSet presAssocID="{5B8E362E-F42B-401C-AAC3-F64A6BBCE5FD}" presName="node" presStyleLbl="node1" presStyleIdx="2" presStyleCnt="4" custScaleX="136394">
        <dgm:presLayoutVars>
          <dgm:bulletEnabled val="1"/>
        </dgm:presLayoutVars>
      </dgm:prSet>
      <dgm:spPr/>
    </dgm:pt>
    <dgm:pt modelId="{C87EED23-CBAB-4288-AF85-B3F9E450BCB2}" type="pres">
      <dgm:prSet presAssocID="{5B8E362E-F42B-401C-AAC3-F64A6BBCE5FD}" presName="spNode" presStyleCnt="0"/>
      <dgm:spPr/>
    </dgm:pt>
    <dgm:pt modelId="{A9BC68EC-6BD7-4349-B616-96BE7EBC3E52}" type="pres">
      <dgm:prSet presAssocID="{57F0BE58-9043-4BAD-AA4E-605CA1054D1F}" presName="sibTrans" presStyleLbl="sibTrans1D1" presStyleIdx="2" presStyleCnt="4"/>
      <dgm:spPr/>
    </dgm:pt>
    <dgm:pt modelId="{76811B7E-1B7B-44C8-B38A-EBDB54759F46}" type="pres">
      <dgm:prSet presAssocID="{77016127-5435-47B8-91B5-9F8403FE70D2}" presName="node" presStyleLbl="node1" presStyleIdx="3" presStyleCnt="4" custScaleX="120982">
        <dgm:presLayoutVars>
          <dgm:bulletEnabled val="1"/>
        </dgm:presLayoutVars>
      </dgm:prSet>
      <dgm:spPr/>
    </dgm:pt>
    <dgm:pt modelId="{8582EB82-F0AE-475C-9DF8-751A583ACF83}" type="pres">
      <dgm:prSet presAssocID="{77016127-5435-47B8-91B5-9F8403FE70D2}" presName="spNode" presStyleCnt="0"/>
      <dgm:spPr/>
    </dgm:pt>
    <dgm:pt modelId="{C13DE924-BCBA-4A70-B3A8-ACA02DAFE39C}" type="pres">
      <dgm:prSet presAssocID="{7B35448B-FF47-4237-8A62-C29F7B10F3FB}" presName="sibTrans" presStyleLbl="sibTrans1D1" presStyleIdx="3" presStyleCnt="4"/>
      <dgm:spPr/>
    </dgm:pt>
  </dgm:ptLst>
  <dgm:cxnLst>
    <dgm:cxn modelId="{FA764E07-83CA-4248-AFDC-FA5011718284}" type="presOf" srcId="{7B35448B-FF47-4237-8A62-C29F7B10F3FB}" destId="{C13DE924-BCBA-4A70-B3A8-ACA02DAFE39C}" srcOrd="0" destOrd="0" presId="urn:microsoft.com/office/officeart/2005/8/layout/cycle6"/>
    <dgm:cxn modelId="{4C86C109-D69F-41F5-A25E-2C199FFB1C6B}" type="presOf" srcId="{57F0BE58-9043-4BAD-AA4E-605CA1054D1F}" destId="{A9BC68EC-6BD7-4349-B616-96BE7EBC3E52}" srcOrd="0" destOrd="0" presId="urn:microsoft.com/office/officeart/2005/8/layout/cycle6"/>
    <dgm:cxn modelId="{0B403334-1843-4E98-8BB9-C6FBC36DC9B8}" srcId="{ADF7A4FE-11CD-4CC0-955D-6F069053AB59}" destId="{FB3725CA-AE8D-4BE9-8ADE-4E3532D56194}" srcOrd="0" destOrd="0" parTransId="{525BF233-DF5D-47FB-880A-0773FDEF4623}" sibTransId="{05774668-AE7A-461C-A924-83AD8A11D1D1}"/>
    <dgm:cxn modelId="{599FB23E-E112-49AD-9065-BF744040D330}" type="presOf" srcId="{E9E61AD5-7FE4-4209-B10B-4A4F0BF07A0D}" destId="{B4737B3E-B4B1-40E4-8389-72815D89AB41}" srcOrd="0" destOrd="0" presId="urn:microsoft.com/office/officeart/2005/8/layout/cycle6"/>
    <dgm:cxn modelId="{C40F4372-41FF-46E5-9068-8BEA3A4ACA77}" type="presOf" srcId="{5B8E362E-F42B-401C-AAC3-F64A6BBCE5FD}" destId="{61CECDDE-F9E4-47AE-A3E8-9FBA5792AD64}" srcOrd="0" destOrd="0" presId="urn:microsoft.com/office/officeart/2005/8/layout/cycle6"/>
    <dgm:cxn modelId="{C2514B59-710D-4919-B003-76D2A2FD773A}" type="presOf" srcId="{5E9C0350-CC26-43AF-B69D-2A75B3A74B85}" destId="{DF60CFF6-E53A-4621-95AD-212F3E1EB25D}" srcOrd="0" destOrd="0" presId="urn:microsoft.com/office/officeart/2005/8/layout/cycle6"/>
    <dgm:cxn modelId="{770BA18F-08D3-4E91-936B-577F5F6E2AC6}" srcId="{ADF7A4FE-11CD-4CC0-955D-6F069053AB59}" destId="{77016127-5435-47B8-91B5-9F8403FE70D2}" srcOrd="3" destOrd="0" parTransId="{5B4C1D24-86A9-4093-BF85-0D212620FD53}" sibTransId="{7B35448B-FF47-4237-8A62-C29F7B10F3FB}"/>
    <dgm:cxn modelId="{FD2342AB-6D15-44C3-99A7-A87203E76F21}" srcId="{ADF7A4FE-11CD-4CC0-955D-6F069053AB59}" destId="{E9E61AD5-7FE4-4209-B10B-4A4F0BF07A0D}" srcOrd="1" destOrd="0" parTransId="{14AA7DEC-4031-4062-A7FD-7D6DF2D39C22}" sibTransId="{5E9C0350-CC26-43AF-B69D-2A75B3A74B85}"/>
    <dgm:cxn modelId="{B10D54C5-88D7-4F47-9DCD-308F90930F1D}" type="presOf" srcId="{77016127-5435-47B8-91B5-9F8403FE70D2}" destId="{76811B7E-1B7B-44C8-B38A-EBDB54759F46}" srcOrd="0" destOrd="0" presId="urn:microsoft.com/office/officeart/2005/8/layout/cycle6"/>
    <dgm:cxn modelId="{17DF09CB-26CE-4FF4-A4FE-63070CE990A8}" type="presOf" srcId="{FB3725CA-AE8D-4BE9-8ADE-4E3532D56194}" destId="{086B645E-14B6-43CF-A610-AB685B3ACA72}" srcOrd="0" destOrd="0" presId="urn:microsoft.com/office/officeart/2005/8/layout/cycle6"/>
    <dgm:cxn modelId="{130AD9D0-B52F-4238-BE04-4ED27E2DA640}" srcId="{ADF7A4FE-11CD-4CC0-955D-6F069053AB59}" destId="{5B8E362E-F42B-401C-AAC3-F64A6BBCE5FD}" srcOrd="2" destOrd="0" parTransId="{1D867A54-9DB7-4D8F-8FB3-CF3600306DA6}" sibTransId="{57F0BE58-9043-4BAD-AA4E-605CA1054D1F}"/>
    <dgm:cxn modelId="{15B4CED6-6F2B-4269-B150-FFA4E17A8421}" type="presOf" srcId="{05774668-AE7A-461C-A924-83AD8A11D1D1}" destId="{AD60788F-CFD1-45C9-9E2E-D11A9C431275}" srcOrd="0" destOrd="0" presId="urn:microsoft.com/office/officeart/2005/8/layout/cycle6"/>
    <dgm:cxn modelId="{C685E7ED-B57D-4B4D-9984-02C42AEEF1A9}" type="presOf" srcId="{ADF7A4FE-11CD-4CC0-955D-6F069053AB59}" destId="{12A58DCA-9E3E-4355-AFA7-2524D605D34B}" srcOrd="0" destOrd="0" presId="urn:microsoft.com/office/officeart/2005/8/layout/cycle6"/>
    <dgm:cxn modelId="{E33BCD07-5AC9-49B2-9908-53121DD7E5C3}" type="presParOf" srcId="{12A58DCA-9E3E-4355-AFA7-2524D605D34B}" destId="{086B645E-14B6-43CF-A610-AB685B3ACA72}" srcOrd="0" destOrd="0" presId="urn:microsoft.com/office/officeart/2005/8/layout/cycle6"/>
    <dgm:cxn modelId="{947349D4-0140-409E-B5C3-03D0CE632F58}" type="presParOf" srcId="{12A58DCA-9E3E-4355-AFA7-2524D605D34B}" destId="{9F069EB9-E453-486C-82A4-94AFAE5A365C}" srcOrd="1" destOrd="0" presId="urn:microsoft.com/office/officeart/2005/8/layout/cycle6"/>
    <dgm:cxn modelId="{6766A43F-E0E8-4A62-8DCC-0FE80369A23A}" type="presParOf" srcId="{12A58DCA-9E3E-4355-AFA7-2524D605D34B}" destId="{AD60788F-CFD1-45C9-9E2E-D11A9C431275}" srcOrd="2" destOrd="0" presId="urn:microsoft.com/office/officeart/2005/8/layout/cycle6"/>
    <dgm:cxn modelId="{FD87E0D2-6373-439F-9B75-6D09D6954E3A}" type="presParOf" srcId="{12A58DCA-9E3E-4355-AFA7-2524D605D34B}" destId="{B4737B3E-B4B1-40E4-8389-72815D89AB41}" srcOrd="3" destOrd="0" presId="urn:microsoft.com/office/officeart/2005/8/layout/cycle6"/>
    <dgm:cxn modelId="{2197F514-DDD2-488F-9C8C-2726514C991A}" type="presParOf" srcId="{12A58DCA-9E3E-4355-AFA7-2524D605D34B}" destId="{0A5D39AA-94C9-491D-9F11-CA60F607F606}" srcOrd="4" destOrd="0" presId="urn:microsoft.com/office/officeart/2005/8/layout/cycle6"/>
    <dgm:cxn modelId="{3770D323-1DA0-4CB5-BC7E-7D3403F0507E}" type="presParOf" srcId="{12A58DCA-9E3E-4355-AFA7-2524D605D34B}" destId="{DF60CFF6-E53A-4621-95AD-212F3E1EB25D}" srcOrd="5" destOrd="0" presId="urn:microsoft.com/office/officeart/2005/8/layout/cycle6"/>
    <dgm:cxn modelId="{36036AE4-E77E-491B-BA02-17CFC3003177}" type="presParOf" srcId="{12A58DCA-9E3E-4355-AFA7-2524D605D34B}" destId="{61CECDDE-F9E4-47AE-A3E8-9FBA5792AD64}" srcOrd="6" destOrd="0" presId="urn:microsoft.com/office/officeart/2005/8/layout/cycle6"/>
    <dgm:cxn modelId="{B7E6FF03-86D5-4E77-A8E8-86A0899A630B}" type="presParOf" srcId="{12A58DCA-9E3E-4355-AFA7-2524D605D34B}" destId="{C87EED23-CBAB-4288-AF85-B3F9E450BCB2}" srcOrd="7" destOrd="0" presId="urn:microsoft.com/office/officeart/2005/8/layout/cycle6"/>
    <dgm:cxn modelId="{2C65B581-EFDD-4646-A45A-D9B26CB8A67E}" type="presParOf" srcId="{12A58DCA-9E3E-4355-AFA7-2524D605D34B}" destId="{A9BC68EC-6BD7-4349-B616-96BE7EBC3E52}" srcOrd="8" destOrd="0" presId="urn:microsoft.com/office/officeart/2005/8/layout/cycle6"/>
    <dgm:cxn modelId="{A1E569D5-D92F-4AC1-8319-B600E33B1D12}" type="presParOf" srcId="{12A58DCA-9E3E-4355-AFA7-2524D605D34B}" destId="{76811B7E-1B7B-44C8-B38A-EBDB54759F46}" srcOrd="9" destOrd="0" presId="urn:microsoft.com/office/officeart/2005/8/layout/cycle6"/>
    <dgm:cxn modelId="{E7F2D307-1F13-410E-94E8-FB4704D96034}" type="presParOf" srcId="{12A58DCA-9E3E-4355-AFA7-2524D605D34B}" destId="{8582EB82-F0AE-475C-9DF8-751A583ACF83}" srcOrd="10" destOrd="0" presId="urn:microsoft.com/office/officeart/2005/8/layout/cycle6"/>
    <dgm:cxn modelId="{DAB8273E-54E8-4A2E-9ADB-8B4B98322441}" type="presParOf" srcId="{12A58DCA-9E3E-4355-AFA7-2524D605D34B}" destId="{C13DE924-BCBA-4A70-B3A8-ACA02DAFE39C}"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F7A4FE-11CD-4CC0-955D-6F069053AB5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FB3725CA-AE8D-4BE9-8ADE-4E3532D56194}">
      <dgm:prSet phldrT="[Text]" custT="1"/>
      <dgm:spPr>
        <a:noFill/>
        <a:ln>
          <a:noFill/>
        </a:ln>
      </dgm:spPr>
      <dgm:t>
        <a:bodyPr/>
        <a:lstStyle/>
        <a:p>
          <a:pPr>
            <a:lnSpc>
              <a:spcPct val="100000"/>
            </a:lnSpc>
          </a:pPr>
          <a:r>
            <a:rPr lang="en-US" sz="2000" b="1" dirty="0">
              <a:solidFill>
                <a:schemeClr val="accent4"/>
              </a:solidFill>
              <a:latin typeface="Arial" panose="020B0604020202020204" pitchFamily="34" charset="0"/>
              <a:cs typeface="Arial" panose="020B0604020202020204" pitchFamily="34" charset="0"/>
            </a:rPr>
            <a:t>Need</a:t>
          </a:r>
          <a:br>
            <a:rPr lang="en-US" sz="1800" b="1" dirty="0">
              <a:solidFill>
                <a:schemeClr val="accent4"/>
              </a:solidFill>
              <a:latin typeface="Arial" panose="020B0604020202020204" pitchFamily="34" charset="0"/>
              <a:cs typeface="Arial" panose="020B0604020202020204" pitchFamily="34" charset="0"/>
            </a:rPr>
          </a:br>
          <a:r>
            <a:rPr lang="en-US" sz="1400" b="1" dirty="0">
              <a:solidFill>
                <a:schemeClr val="tx2"/>
              </a:solidFill>
              <a:latin typeface="Arial" panose="020B0604020202020204" pitchFamily="34" charset="0"/>
              <a:cs typeface="Arial" panose="020B0604020202020204" pitchFamily="34" charset="0"/>
            </a:rPr>
            <a:t>(Survival-Food) </a:t>
          </a:r>
        </a:p>
      </dgm:t>
    </dgm:pt>
    <dgm:pt modelId="{525BF233-DF5D-47FB-880A-0773FDEF4623}" type="parTrans" cxnId="{0B403334-1843-4E98-8BB9-C6FBC36DC9B8}">
      <dgm:prSet/>
      <dgm:spPr/>
      <dgm:t>
        <a:bodyPr/>
        <a:lstStyle/>
        <a:p>
          <a:endParaRPr lang="en-US"/>
        </a:p>
      </dgm:t>
    </dgm:pt>
    <dgm:pt modelId="{05774668-AE7A-461C-A924-83AD8A11D1D1}" type="sibTrans" cxnId="{0B403334-1843-4E98-8BB9-C6FBC36DC9B8}">
      <dgm:prSet/>
      <dgm:spPr>
        <a:solidFill>
          <a:schemeClr val="accent6"/>
        </a:solidFill>
        <a:ln w="127000">
          <a:solidFill>
            <a:schemeClr val="accent6"/>
          </a:solidFill>
          <a:tailEnd type="stealth"/>
        </a:ln>
      </dgm:spPr>
      <dgm:t>
        <a:bodyPr/>
        <a:lstStyle/>
        <a:p>
          <a:endParaRPr lang="en-US"/>
        </a:p>
      </dgm:t>
    </dgm:pt>
    <dgm:pt modelId="{E9E61AD5-7FE4-4209-B10B-4A4F0BF07A0D}">
      <dgm:prSet phldrT="[Text]" custT="1"/>
      <dgm:spPr>
        <a:noFill/>
        <a:ln>
          <a:noFill/>
        </a:ln>
      </dgm:spPr>
      <dgm:t>
        <a:bodyPr/>
        <a:lstStyle/>
        <a:p>
          <a:pPr>
            <a:lnSpc>
              <a:spcPct val="100000"/>
            </a:lnSpc>
          </a:pPr>
          <a:r>
            <a:rPr lang="en-US" sz="2000" b="1" dirty="0">
              <a:solidFill>
                <a:schemeClr val="accent4"/>
              </a:solidFill>
              <a:latin typeface="Arial" panose="020B0604020202020204" pitchFamily="34" charset="0"/>
              <a:cs typeface="Arial" panose="020B0604020202020204" pitchFamily="34" charset="0"/>
            </a:rPr>
            <a:t>Expression</a:t>
          </a:r>
        </a:p>
        <a:p>
          <a:pPr>
            <a:lnSpc>
              <a:spcPct val="100000"/>
            </a:lnSpc>
          </a:pPr>
          <a:r>
            <a:rPr lang="en-US" sz="1400" b="1" dirty="0">
              <a:solidFill>
                <a:schemeClr val="tx2"/>
              </a:solidFill>
              <a:latin typeface="Arial" panose="020B0604020202020204" pitchFamily="34" charset="0"/>
              <a:cs typeface="Arial" panose="020B0604020202020204" pitchFamily="34" charset="0"/>
            </a:rPr>
            <a:t>(Behavior-Cry)</a:t>
          </a:r>
          <a:br>
            <a:rPr lang="en-US" sz="1400" b="1" dirty="0">
              <a:solidFill>
                <a:schemeClr val="accent4"/>
              </a:solidFill>
              <a:latin typeface="Arial" panose="020B0604020202020204" pitchFamily="34" charset="0"/>
              <a:cs typeface="Arial" panose="020B0604020202020204" pitchFamily="34" charset="0"/>
            </a:rPr>
          </a:br>
          <a:endParaRPr lang="en-US" sz="1400" b="1" dirty="0">
            <a:solidFill>
              <a:schemeClr val="accent4"/>
            </a:solidFill>
            <a:latin typeface="Arial" panose="020B0604020202020204" pitchFamily="34" charset="0"/>
            <a:cs typeface="Arial" panose="020B0604020202020204" pitchFamily="34" charset="0"/>
          </a:endParaRPr>
        </a:p>
      </dgm:t>
    </dgm:pt>
    <dgm:pt modelId="{14AA7DEC-4031-4062-A7FD-7D6DF2D39C22}" type="parTrans" cxnId="{FD2342AB-6D15-44C3-99A7-A87203E76F21}">
      <dgm:prSet/>
      <dgm:spPr/>
      <dgm:t>
        <a:bodyPr/>
        <a:lstStyle/>
        <a:p>
          <a:endParaRPr lang="en-US"/>
        </a:p>
      </dgm:t>
    </dgm:pt>
    <dgm:pt modelId="{5E9C0350-CC26-43AF-B69D-2A75B3A74B85}" type="sibTrans" cxnId="{FD2342AB-6D15-44C3-99A7-A87203E76F21}">
      <dgm:prSet/>
      <dgm:spPr>
        <a:ln w="127000">
          <a:solidFill>
            <a:schemeClr val="accent6"/>
          </a:solidFill>
          <a:tailEnd type="stealth"/>
        </a:ln>
      </dgm:spPr>
      <dgm:t>
        <a:bodyPr/>
        <a:lstStyle/>
        <a:p>
          <a:endParaRPr lang="en-US"/>
        </a:p>
      </dgm:t>
    </dgm:pt>
    <dgm:pt modelId="{5B8E362E-F42B-401C-AAC3-F64A6BBCE5FD}">
      <dgm:prSet phldrT="[Text]" custT="1"/>
      <dgm:spPr>
        <a:noFill/>
        <a:ln>
          <a:noFill/>
        </a:ln>
      </dgm:spPr>
      <dgm:t>
        <a:bodyPr/>
        <a:lstStyle/>
        <a:p>
          <a:pPr>
            <a:lnSpc>
              <a:spcPct val="100000"/>
            </a:lnSpc>
          </a:pPr>
          <a:r>
            <a:rPr lang="en-US" sz="2000" b="1" dirty="0">
              <a:solidFill>
                <a:schemeClr val="accent4"/>
              </a:solidFill>
              <a:latin typeface="Arial" panose="020B0604020202020204" pitchFamily="34" charset="0"/>
              <a:cs typeface="Arial" panose="020B0604020202020204" pitchFamily="34" charset="0"/>
            </a:rPr>
            <a:t>Intervention</a:t>
          </a:r>
          <a:br>
            <a:rPr lang="en-US" sz="2000" b="1" dirty="0">
              <a:solidFill>
                <a:schemeClr val="accent4"/>
              </a:solidFill>
              <a:latin typeface="Arial" panose="020B0604020202020204" pitchFamily="34" charset="0"/>
              <a:cs typeface="Arial" panose="020B0604020202020204" pitchFamily="34" charset="0"/>
            </a:rPr>
          </a:br>
          <a:r>
            <a:rPr lang="en-US" sz="1400" b="1" dirty="0">
              <a:solidFill>
                <a:schemeClr val="tx2"/>
              </a:solidFill>
              <a:latin typeface="Arial" panose="020B0604020202020204" pitchFamily="34" charset="0"/>
              <a:cs typeface="Arial" panose="020B0604020202020204" pitchFamily="34" charset="0"/>
            </a:rPr>
            <a:t>(Ignore, Slap)</a:t>
          </a:r>
        </a:p>
      </dgm:t>
    </dgm:pt>
    <dgm:pt modelId="{1D867A54-9DB7-4D8F-8FB3-CF3600306DA6}" type="parTrans" cxnId="{130AD9D0-B52F-4238-BE04-4ED27E2DA640}">
      <dgm:prSet/>
      <dgm:spPr/>
      <dgm:t>
        <a:bodyPr/>
        <a:lstStyle/>
        <a:p>
          <a:endParaRPr lang="en-US"/>
        </a:p>
      </dgm:t>
    </dgm:pt>
    <dgm:pt modelId="{57F0BE58-9043-4BAD-AA4E-605CA1054D1F}" type="sibTrans" cxnId="{130AD9D0-B52F-4238-BE04-4ED27E2DA640}">
      <dgm:prSet/>
      <dgm:spPr>
        <a:ln w="127000">
          <a:solidFill>
            <a:schemeClr val="accent6"/>
          </a:solidFill>
          <a:tailEnd type="stealth"/>
        </a:ln>
      </dgm:spPr>
      <dgm:t>
        <a:bodyPr/>
        <a:lstStyle/>
        <a:p>
          <a:endParaRPr lang="en-US"/>
        </a:p>
      </dgm:t>
    </dgm:pt>
    <dgm:pt modelId="{77016127-5435-47B8-91B5-9F8403FE70D2}">
      <dgm:prSet phldrT="[Text]" custT="1"/>
      <dgm:spPr>
        <a:noFill/>
        <a:ln>
          <a:noFill/>
        </a:ln>
      </dgm:spPr>
      <dgm:t>
        <a:bodyPr/>
        <a:lstStyle/>
        <a:p>
          <a:r>
            <a:rPr lang="en-US" sz="2000" b="1" dirty="0">
              <a:solidFill>
                <a:schemeClr val="accent4"/>
              </a:solidFill>
              <a:latin typeface="Arial" panose="020B0604020202020204" pitchFamily="34" charset="0"/>
              <a:cs typeface="Arial" panose="020B0604020202020204" pitchFamily="34" charset="0"/>
            </a:rPr>
            <a:t>Anxious</a:t>
          </a:r>
        </a:p>
        <a:p>
          <a:r>
            <a:rPr lang="en-US" sz="2000" b="1" dirty="0">
              <a:solidFill>
                <a:schemeClr val="accent4"/>
              </a:solidFill>
              <a:latin typeface="Arial" panose="020B0604020202020204" pitchFamily="34" charset="0"/>
              <a:cs typeface="Arial" panose="020B0604020202020204" pitchFamily="34" charset="0"/>
            </a:rPr>
            <a:t>Angry</a:t>
          </a:r>
        </a:p>
        <a:p>
          <a:r>
            <a:rPr lang="en-US" sz="2000" b="1" dirty="0">
              <a:solidFill>
                <a:schemeClr val="accent4"/>
              </a:solidFill>
              <a:latin typeface="Arial" panose="020B0604020202020204" pitchFamily="34" charset="0"/>
              <a:cs typeface="Arial" panose="020B0604020202020204" pitchFamily="34" charset="0"/>
            </a:rPr>
            <a:t>Fearful</a:t>
          </a:r>
          <a:endParaRPr lang="en-US" sz="1800" b="1" dirty="0">
            <a:solidFill>
              <a:schemeClr val="accent4"/>
            </a:solidFill>
            <a:latin typeface="Arial" panose="020B0604020202020204" pitchFamily="34" charset="0"/>
            <a:cs typeface="Arial" panose="020B0604020202020204" pitchFamily="34" charset="0"/>
          </a:endParaRPr>
        </a:p>
      </dgm:t>
    </dgm:pt>
    <dgm:pt modelId="{5B4C1D24-86A9-4093-BF85-0D212620FD53}" type="parTrans" cxnId="{770BA18F-08D3-4E91-936B-577F5F6E2AC6}">
      <dgm:prSet/>
      <dgm:spPr/>
      <dgm:t>
        <a:bodyPr/>
        <a:lstStyle/>
        <a:p>
          <a:endParaRPr lang="en-US"/>
        </a:p>
      </dgm:t>
    </dgm:pt>
    <dgm:pt modelId="{7B35448B-FF47-4237-8A62-C29F7B10F3FB}" type="sibTrans" cxnId="{770BA18F-08D3-4E91-936B-577F5F6E2AC6}">
      <dgm:prSet/>
      <dgm:spPr>
        <a:solidFill>
          <a:schemeClr val="accent6"/>
        </a:solidFill>
        <a:ln w="127000">
          <a:solidFill>
            <a:schemeClr val="accent6"/>
          </a:solidFill>
          <a:tailEnd type="stealth"/>
        </a:ln>
      </dgm:spPr>
      <dgm:t>
        <a:bodyPr/>
        <a:lstStyle/>
        <a:p>
          <a:endParaRPr lang="en-US"/>
        </a:p>
      </dgm:t>
    </dgm:pt>
    <dgm:pt modelId="{12A58DCA-9E3E-4355-AFA7-2524D605D34B}" type="pres">
      <dgm:prSet presAssocID="{ADF7A4FE-11CD-4CC0-955D-6F069053AB59}" presName="cycle" presStyleCnt="0">
        <dgm:presLayoutVars>
          <dgm:dir/>
          <dgm:resizeHandles val="exact"/>
        </dgm:presLayoutVars>
      </dgm:prSet>
      <dgm:spPr/>
    </dgm:pt>
    <dgm:pt modelId="{086B645E-14B6-43CF-A610-AB685B3ACA72}" type="pres">
      <dgm:prSet presAssocID="{FB3725CA-AE8D-4BE9-8ADE-4E3532D56194}" presName="node" presStyleLbl="node1" presStyleIdx="0" presStyleCnt="4" custScaleX="115411">
        <dgm:presLayoutVars>
          <dgm:bulletEnabled val="1"/>
        </dgm:presLayoutVars>
      </dgm:prSet>
      <dgm:spPr/>
    </dgm:pt>
    <dgm:pt modelId="{9F069EB9-E453-486C-82A4-94AFAE5A365C}" type="pres">
      <dgm:prSet presAssocID="{FB3725CA-AE8D-4BE9-8ADE-4E3532D56194}" presName="spNode" presStyleCnt="0"/>
      <dgm:spPr/>
    </dgm:pt>
    <dgm:pt modelId="{AD60788F-CFD1-45C9-9E2E-D11A9C431275}" type="pres">
      <dgm:prSet presAssocID="{05774668-AE7A-461C-A924-83AD8A11D1D1}" presName="sibTrans" presStyleLbl="sibTrans1D1" presStyleIdx="0" presStyleCnt="4"/>
      <dgm:spPr/>
    </dgm:pt>
    <dgm:pt modelId="{B4737B3E-B4B1-40E4-8389-72815D89AB41}" type="pres">
      <dgm:prSet presAssocID="{E9E61AD5-7FE4-4209-B10B-4A4F0BF07A0D}" presName="node" presStyleLbl="node1" presStyleIdx="1" presStyleCnt="4" custScaleX="120980">
        <dgm:presLayoutVars>
          <dgm:bulletEnabled val="1"/>
        </dgm:presLayoutVars>
      </dgm:prSet>
      <dgm:spPr/>
    </dgm:pt>
    <dgm:pt modelId="{0A5D39AA-94C9-491D-9F11-CA60F607F606}" type="pres">
      <dgm:prSet presAssocID="{E9E61AD5-7FE4-4209-B10B-4A4F0BF07A0D}" presName="spNode" presStyleCnt="0"/>
      <dgm:spPr/>
    </dgm:pt>
    <dgm:pt modelId="{DF60CFF6-E53A-4621-95AD-212F3E1EB25D}" type="pres">
      <dgm:prSet presAssocID="{5E9C0350-CC26-43AF-B69D-2A75B3A74B85}" presName="sibTrans" presStyleLbl="sibTrans1D1" presStyleIdx="1" presStyleCnt="4"/>
      <dgm:spPr/>
    </dgm:pt>
    <dgm:pt modelId="{61CECDDE-F9E4-47AE-A3E8-9FBA5792AD64}" type="pres">
      <dgm:prSet presAssocID="{5B8E362E-F42B-401C-AAC3-F64A6BBCE5FD}" presName="node" presStyleLbl="node1" presStyleIdx="2" presStyleCnt="4" custScaleX="125903">
        <dgm:presLayoutVars>
          <dgm:bulletEnabled val="1"/>
        </dgm:presLayoutVars>
      </dgm:prSet>
      <dgm:spPr/>
    </dgm:pt>
    <dgm:pt modelId="{C87EED23-CBAB-4288-AF85-B3F9E450BCB2}" type="pres">
      <dgm:prSet presAssocID="{5B8E362E-F42B-401C-AAC3-F64A6BBCE5FD}" presName="spNode" presStyleCnt="0"/>
      <dgm:spPr/>
    </dgm:pt>
    <dgm:pt modelId="{A9BC68EC-6BD7-4349-B616-96BE7EBC3E52}" type="pres">
      <dgm:prSet presAssocID="{57F0BE58-9043-4BAD-AA4E-605CA1054D1F}" presName="sibTrans" presStyleLbl="sibTrans1D1" presStyleIdx="2" presStyleCnt="4"/>
      <dgm:spPr/>
    </dgm:pt>
    <dgm:pt modelId="{76811B7E-1B7B-44C8-B38A-EBDB54759F46}" type="pres">
      <dgm:prSet presAssocID="{77016127-5435-47B8-91B5-9F8403FE70D2}" presName="node" presStyleLbl="node1" presStyleIdx="3" presStyleCnt="4">
        <dgm:presLayoutVars>
          <dgm:bulletEnabled val="1"/>
        </dgm:presLayoutVars>
      </dgm:prSet>
      <dgm:spPr/>
    </dgm:pt>
    <dgm:pt modelId="{8582EB82-F0AE-475C-9DF8-751A583ACF83}" type="pres">
      <dgm:prSet presAssocID="{77016127-5435-47B8-91B5-9F8403FE70D2}" presName="spNode" presStyleCnt="0"/>
      <dgm:spPr/>
    </dgm:pt>
    <dgm:pt modelId="{C13DE924-BCBA-4A70-B3A8-ACA02DAFE39C}" type="pres">
      <dgm:prSet presAssocID="{7B35448B-FF47-4237-8A62-C29F7B10F3FB}" presName="sibTrans" presStyleLbl="sibTrans1D1" presStyleIdx="3" presStyleCnt="4"/>
      <dgm:spPr/>
    </dgm:pt>
  </dgm:ptLst>
  <dgm:cxnLst>
    <dgm:cxn modelId="{FA764E07-83CA-4248-AFDC-FA5011718284}" type="presOf" srcId="{7B35448B-FF47-4237-8A62-C29F7B10F3FB}" destId="{C13DE924-BCBA-4A70-B3A8-ACA02DAFE39C}" srcOrd="0" destOrd="0" presId="urn:microsoft.com/office/officeart/2005/8/layout/cycle6"/>
    <dgm:cxn modelId="{4C86C109-D69F-41F5-A25E-2C199FFB1C6B}" type="presOf" srcId="{57F0BE58-9043-4BAD-AA4E-605CA1054D1F}" destId="{A9BC68EC-6BD7-4349-B616-96BE7EBC3E52}" srcOrd="0" destOrd="0" presId="urn:microsoft.com/office/officeart/2005/8/layout/cycle6"/>
    <dgm:cxn modelId="{0B403334-1843-4E98-8BB9-C6FBC36DC9B8}" srcId="{ADF7A4FE-11CD-4CC0-955D-6F069053AB59}" destId="{FB3725CA-AE8D-4BE9-8ADE-4E3532D56194}" srcOrd="0" destOrd="0" parTransId="{525BF233-DF5D-47FB-880A-0773FDEF4623}" sibTransId="{05774668-AE7A-461C-A924-83AD8A11D1D1}"/>
    <dgm:cxn modelId="{599FB23E-E112-49AD-9065-BF744040D330}" type="presOf" srcId="{E9E61AD5-7FE4-4209-B10B-4A4F0BF07A0D}" destId="{B4737B3E-B4B1-40E4-8389-72815D89AB41}" srcOrd="0" destOrd="0" presId="urn:microsoft.com/office/officeart/2005/8/layout/cycle6"/>
    <dgm:cxn modelId="{C40F4372-41FF-46E5-9068-8BEA3A4ACA77}" type="presOf" srcId="{5B8E362E-F42B-401C-AAC3-F64A6BBCE5FD}" destId="{61CECDDE-F9E4-47AE-A3E8-9FBA5792AD64}" srcOrd="0" destOrd="0" presId="urn:microsoft.com/office/officeart/2005/8/layout/cycle6"/>
    <dgm:cxn modelId="{C2514B59-710D-4919-B003-76D2A2FD773A}" type="presOf" srcId="{5E9C0350-CC26-43AF-B69D-2A75B3A74B85}" destId="{DF60CFF6-E53A-4621-95AD-212F3E1EB25D}" srcOrd="0" destOrd="0" presId="urn:microsoft.com/office/officeart/2005/8/layout/cycle6"/>
    <dgm:cxn modelId="{770BA18F-08D3-4E91-936B-577F5F6E2AC6}" srcId="{ADF7A4FE-11CD-4CC0-955D-6F069053AB59}" destId="{77016127-5435-47B8-91B5-9F8403FE70D2}" srcOrd="3" destOrd="0" parTransId="{5B4C1D24-86A9-4093-BF85-0D212620FD53}" sibTransId="{7B35448B-FF47-4237-8A62-C29F7B10F3FB}"/>
    <dgm:cxn modelId="{FD2342AB-6D15-44C3-99A7-A87203E76F21}" srcId="{ADF7A4FE-11CD-4CC0-955D-6F069053AB59}" destId="{E9E61AD5-7FE4-4209-B10B-4A4F0BF07A0D}" srcOrd="1" destOrd="0" parTransId="{14AA7DEC-4031-4062-A7FD-7D6DF2D39C22}" sibTransId="{5E9C0350-CC26-43AF-B69D-2A75B3A74B85}"/>
    <dgm:cxn modelId="{B10D54C5-88D7-4F47-9DCD-308F90930F1D}" type="presOf" srcId="{77016127-5435-47B8-91B5-9F8403FE70D2}" destId="{76811B7E-1B7B-44C8-B38A-EBDB54759F46}" srcOrd="0" destOrd="0" presId="urn:microsoft.com/office/officeart/2005/8/layout/cycle6"/>
    <dgm:cxn modelId="{17DF09CB-26CE-4FF4-A4FE-63070CE990A8}" type="presOf" srcId="{FB3725CA-AE8D-4BE9-8ADE-4E3532D56194}" destId="{086B645E-14B6-43CF-A610-AB685B3ACA72}" srcOrd="0" destOrd="0" presId="urn:microsoft.com/office/officeart/2005/8/layout/cycle6"/>
    <dgm:cxn modelId="{130AD9D0-B52F-4238-BE04-4ED27E2DA640}" srcId="{ADF7A4FE-11CD-4CC0-955D-6F069053AB59}" destId="{5B8E362E-F42B-401C-AAC3-F64A6BBCE5FD}" srcOrd="2" destOrd="0" parTransId="{1D867A54-9DB7-4D8F-8FB3-CF3600306DA6}" sibTransId="{57F0BE58-9043-4BAD-AA4E-605CA1054D1F}"/>
    <dgm:cxn modelId="{15B4CED6-6F2B-4269-B150-FFA4E17A8421}" type="presOf" srcId="{05774668-AE7A-461C-A924-83AD8A11D1D1}" destId="{AD60788F-CFD1-45C9-9E2E-D11A9C431275}" srcOrd="0" destOrd="0" presId="urn:microsoft.com/office/officeart/2005/8/layout/cycle6"/>
    <dgm:cxn modelId="{C685E7ED-B57D-4B4D-9984-02C42AEEF1A9}" type="presOf" srcId="{ADF7A4FE-11CD-4CC0-955D-6F069053AB59}" destId="{12A58DCA-9E3E-4355-AFA7-2524D605D34B}" srcOrd="0" destOrd="0" presId="urn:microsoft.com/office/officeart/2005/8/layout/cycle6"/>
    <dgm:cxn modelId="{E33BCD07-5AC9-49B2-9908-53121DD7E5C3}" type="presParOf" srcId="{12A58DCA-9E3E-4355-AFA7-2524D605D34B}" destId="{086B645E-14B6-43CF-A610-AB685B3ACA72}" srcOrd="0" destOrd="0" presId="urn:microsoft.com/office/officeart/2005/8/layout/cycle6"/>
    <dgm:cxn modelId="{947349D4-0140-409E-B5C3-03D0CE632F58}" type="presParOf" srcId="{12A58DCA-9E3E-4355-AFA7-2524D605D34B}" destId="{9F069EB9-E453-486C-82A4-94AFAE5A365C}" srcOrd="1" destOrd="0" presId="urn:microsoft.com/office/officeart/2005/8/layout/cycle6"/>
    <dgm:cxn modelId="{6766A43F-E0E8-4A62-8DCC-0FE80369A23A}" type="presParOf" srcId="{12A58DCA-9E3E-4355-AFA7-2524D605D34B}" destId="{AD60788F-CFD1-45C9-9E2E-D11A9C431275}" srcOrd="2" destOrd="0" presId="urn:microsoft.com/office/officeart/2005/8/layout/cycle6"/>
    <dgm:cxn modelId="{FD87E0D2-6373-439F-9B75-6D09D6954E3A}" type="presParOf" srcId="{12A58DCA-9E3E-4355-AFA7-2524D605D34B}" destId="{B4737B3E-B4B1-40E4-8389-72815D89AB41}" srcOrd="3" destOrd="0" presId="urn:microsoft.com/office/officeart/2005/8/layout/cycle6"/>
    <dgm:cxn modelId="{2197F514-DDD2-488F-9C8C-2726514C991A}" type="presParOf" srcId="{12A58DCA-9E3E-4355-AFA7-2524D605D34B}" destId="{0A5D39AA-94C9-491D-9F11-CA60F607F606}" srcOrd="4" destOrd="0" presId="urn:microsoft.com/office/officeart/2005/8/layout/cycle6"/>
    <dgm:cxn modelId="{3770D323-1DA0-4CB5-BC7E-7D3403F0507E}" type="presParOf" srcId="{12A58DCA-9E3E-4355-AFA7-2524D605D34B}" destId="{DF60CFF6-E53A-4621-95AD-212F3E1EB25D}" srcOrd="5" destOrd="0" presId="urn:microsoft.com/office/officeart/2005/8/layout/cycle6"/>
    <dgm:cxn modelId="{36036AE4-E77E-491B-BA02-17CFC3003177}" type="presParOf" srcId="{12A58DCA-9E3E-4355-AFA7-2524D605D34B}" destId="{61CECDDE-F9E4-47AE-A3E8-9FBA5792AD64}" srcOrd="6" destOrd="0" presId="urn:microsoft.com/office/officeart/2005/8/layout/cycle6"/>
    <dgm:cxn modelId="{B7E6FF03-86D5-4E77-A8E8-86A0899A630B}" type="presParOf" srcId="{12A58DCA-9E3E-4355-AFA7-2524D605D34B}" destId="{C87EED23-CBAB-4288-AF85-B3F9E450BCB2}" srcOrd="7" destOrd="0" presId="urn:microsoft.com/office/officeart/2005/8/layout/cycle6"/>
    <dgm:cxn modelId="{2C65B581-EFDD-4646-A45A-D9B26CB8A67E}" type="presParOf" srcId="{12A58DCA-9E3E-4355-AFA7-2524D605D34B}" destId="{A9BC68EC-6BD7-4349-B616-96BE7EBC3E52}" srcOrd="8" destOrd="0" presId="urn:microsoft.com/office/officeart/2005/8/layout/cycle6"/>
    <dgm:cxn modelId="{A1E569D5-D92F-4AC1-8319-B600E33B1D12}" type="presParOf" srcId="{12A58DCA-9E3E-4355-AFA7-2524D605D34B}" destId="{76811B7E-1B7B-44C8-B38A-EBDB54759F46}" srcOrd="9" destOrd="0" presId="urn:microsoft.com/office/officeart/2005/8/layout/cycle6"/>
    <dgm:cxn modelId="{E7F2D307-1F13-410E-94E8-FB4704D96034}" type="presParOf" srcId="{12A58DCA-9E3E-4355-AFA7-2524D605D34B}" destId="{8582EB82-F0AE-475C-9DF8-751A583ACF83}" srcOrd="10" destOrd="0" presId="urn:microsoft.com/office/officeart/2005/8/layout/cycle6"/>
    <dgm:cxn modelId="{DAB8273E-54E8-4A2E-9ADB-8B4B98322441}" type="presParOf" srcId="{12A58DCA-9E3E-4355-AFA7-2524D605D34B}" destId="{C13DE924-BCBA-4A70-B3A8-ACA02DAFE39C}"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B645E-14B6-43CF-A610-AB685B3ACA72}">
      <dsp:nvSpPr>
        <dsp:cNvPr id="0" name=""/>
        <dsp:cNvSpPr/>
      </dsp:nvSpPr>
      <dsp:spPr>
        <a:xfrm>
          <a:off x="2209798" y="174"/>
          <a:ext cx="1676416"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endParaRPr lang="en-US" sz="2000" b="1" kern="1200" dirty="0">
            <a:solidFill>
              <a:schemeClr val="accent4"/>
            </a:solidFill>
            <a:latin typeface="Arial" panose="020B0604020202020204" pitchFamily="34" charset="0"/>
            <a:cs typeface="Arial" panose="020B0604020202020204" pitchFamily="34" charset="0"/>
          </a:endParaRPr>
        </a:p>
        <a:p>
          <a:pPr marL="0" lvl="0" indent="0" algn="ctr" defTabSz="889000">
            <a:lnSpc>
              <a:spcPct val="10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Need</a:t>
          </a:r>
          <a:br>
            <a:rPr lang="en-US" sz="1800" b="1" kern="1200" dirty="0">
              <a:solidFill>
                <a:schemeClr val="accent4"/>
              </a:solidFill>
              <a:latin typeface="Arial" panose="020B0604020202020204" pitchFamily="34" charset="0"/>
              <a:cs typeface="Arial" panose="020B0604020202020204" pitchFamily="34" charset="0"/>
            </a:rPr>
          </a:br>
          <a:endParaRPr lang="en-US" sz="1400" b="1" kern="1200" dirty="0">
            <a:solidFill>
              <a:schemeClr val="tx2"/>
            </a:solidFill>
            <a:latin typeface="Arial" panose="020B0604020202020204" pitchFamily="34" charset="0"/>
            <a:cs typeface="Arial" panose="020B0604020202020204" pitchFamily="34" charset="0"/>
          </a:endParaRPr>
        </a:p>
      </dsp:txBody>
      <dsp:txXfrm>
        <a:off x="2255888" y="46264"/>
        <a:ext cx="1584236" cy="851985"/>
      </dsp:txXfrm>
    </dsp:sp>
    <dsp:sp modelId="{AD60788F-CFD1-45C9-9E2E-D11A9C431275}">
      <dsp:nvSpPr>
        <dsp:cNvPr id="0" name=""/>
        <dsp:cNvSpPr/>
      </dsp:nvSpPr>
      <dsp:spPr>
        <a:xfrm>
          <a:off x="1488264" y="472257"/>
          <a:ext cx="3119485" cy="3119485"/>
        </a:xfrm>
        <a:custGeom>
          <a:avLst/>
          <a:gdLst/>
          <a:ahLst/>
          <a:cxnLst/>
          <a:rect l="0" t="0" r="0" b="0"/>
          <a:pathLst>
            <a:path>
              <a:moveTo>
                <a:pt x="2406902" y="250117"/>
              </a:moveTo>
              <a:arcTo wR="1559742" hR="1559742" stAng="18173861" swAng="2345621"/>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B4737B3E-B4B1-40E4-8389-72815D89AB41}">
      <dsp:nvSpPr>
        <dsp:cNvPr id="0" name=""/>
        <dsp:cNvSpPr/>
      </dsp:nvSpPr>
      <dsp:spPr>
        <a:xfrm>
          <a:off x="3729095" y="1559917"/>
          <a:ext cx="1757310"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accent4"/>
            </a:solidFill>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Expression</a:t>
          </a:r>
        </a:p>
        <a:p>
          <a:pPr marL="0" lvl="0" indent="0" algn="ctr" defTabSz="889000">
            <a:lnSpc>
              <a:spcPct val="90000"/>
            </a:lnSpc>
            <a:spcBef>
              <a:spcPct val="0"/>
            </a:spcBef>
            <a:spcAft>
              <a:spcPct val="35000"/>
            </a:spcAft>
            <a:buNone/>
          </a:pPr>
          <a:endParaRPr lang="en-US" sz="1400" b="1" kern="1200" dirty="0">
            <a:solidFill>
              <a:schemeClr val="tx2"/>
            </a:solidFill>
            <a:latin typeface="Arial" panose="020B0604020202020204" pitchFamily="34" charset="0"/>
            <a:cs typeface="Arial" panose="020B0604020202020204" pitchFamily="34" charset="0"/>
          </a:endParaRPr>
        </a:p>
      </dsp:txBody>
      <dsp:txXfrm>
        <a:off x="3775185" y="1606007"/>
        <a:ext cx="1665130" cy="851985"/>
      </dsp:txXfrm>
    </dsp:sp>
    <dsp:sp modelId="{DF60CFF6-E53A-4621-95AD-212F3E1EB25D}">
      <dsp:nvSpPr>
        <dsp:cNvPr id="0" name=""/>
        <dsp:cNvSpPr/>
      </dsp:nvSpPr>
      <dsp:spPr>
        <a:xfrm>
          <a:off x="1488264" y="472257"/>
          <a:ext cx="3119485" cy="3119485"/>
        </a:xfrm>
        <a:custGeom>
          <a:avLst/>
          <a:gdLst/>
          <a:ahLst/>
          <a:cxnLst/>
          <a:rect l="0" t="0" r="0" b="0"/>
          <a:pathLst>
            <a:path>
              <a:moveTo>
                <a:pt x="3043626" y="2040250"/>
              </a:moveTo>
              <a:arcTo wR="1559742" hR="1559742" stAng="1076573" swAng="1938249"/>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61CECDDE-F9E4-47AE-A3E8-9FBA5792AD64}">
      <dsp:nvSpPr>
        <dsp:cNvPr id="0" name=""/>
        <dsp:cNvSpPr/>
      </dsp:nvSpPr>
      <dsp:spPr>
        <a:xfrm>
          <a:off x="2057403" y="3119659"/>
          <a:ext cx="1981208"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Intervention</a:t>
          </a:r>
          <a:br>
            <a:rPr lang="en-US" sz="1800" b="1" kern="1200" dirty="0">
              <a:solidFill>
                <a:schemeClr val="accent4"/>
              </a:solidFill>
              <a:latin typeface="Arial" panose="020B0604020202020204" pitchFamily="34" charset="0"/>
              <a:cs typeface="Arial" panose="020B0604020202020204" pitchFamily="34" charset="0"/>
            </a:rPr>
          </a:br>
          <a:endParaRPr lang="en-US" sz="1400" b="1" kern="1200" dirty="0">
            <a:solidFill>
              <a:schemeClr val="tx2"/>
            </a:solidFill>
            <a:latin typeface="Arial" panose="020B0604020202020204" pitchFamily="34" charset="0"/>
            <a:cs typeface="Arial" panose="020B0604020202020204" pitchFamily="34" charset="0"/>
          </a:endParaRPr>
        </a:p>
      </dsp:txBody>
      <dsp:txXfrm>
        <a:off x="2103493" y="3165749"/>
        <a:ext cx="1889028" cy="851985"/>
      </dsp:txXfrm>
    </dsp:sp>
    <dsp:sp modelId="{A9BC68EC-6BD7-4349-B616-96BE7EBC3E52}">
      <dsp:nvSpPr>
        <dsp:cNvPr id="0" name=""/>
        <dsp:cNvSpPr/>
      </dsp:nvSpPr>
      <dsp:spPr>
        <a:xfrm>
          <a:off x="1488264" y="472257"/>
          <a:ext cx="3119485" cy="3119485"/>
        </a:xfrm>
        <a:custGeom>
          <a:avLst/>
          <a:gdLst/>
          <a:ahLst/>
          <a:cxnLst/>
          <a:rect l="0" t="0" r="0" b="0"/>
          <a:pathLst>
            <a:path>
              <a:moveTo>
                <a:pt x="562320" y="2758886"/>
              </a:moveTo>
              <a:arcTo wR="1559742" hR="1559742" stAng="7785178" swAng="1938249"/>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76811B7E-1B7B-44C8-B38A-EBDB54759F46}">
      <dsp:nvSpPr>
        <dsp:cNvPr id="0" name=""/>
        <dsp:cNvSpPr/>
      </dsp:nvSpPr>
      <dsp:spPr>
        <a:xfrm>
          <a:off x="609594" y="1559917"/>
          <a:ext cx="1757339"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Relaxation</a:t>
          </a:r>
        </a:p>
      </dsp:txBody>
      <dsp:txXfrm>
        <a:off x="655684" y="1606007"/>
        <a:ext cx="1665159" cy="851985"/>
      </dsp:txXfrm>
    </dsp:sp>
    <dsp:sp modelId="{C13DE924-BCBA-4A70-B3A8-ACA02DAFE39C}">
      <dsp:nvSpPr>
        <dsp:cNvPr id="0" name=""/>
        <dsp:cNvSpPr/>
      </dsp:nvSpPr>
      <dsp:spPr>
        <a:xfrm>
          <a:off x="1488264" y="472257"/>
          <a:ext cx="3119485" cy="3119485"/>
        </a:xfrm>
        <a:custGeom>
          <a:avLst/>
          <a:gdLst/>
          <a:ahLst/>
          <a:cxnLst/>
          <a:rect l="0" t="0" r="0" b="0"/>
          <a:pathLst>
            <a:path>
              <a:moveTo>
                <a:pt x="76411" y="1077532"/>
              </a:moveTo>
              <a:arcTo wR="1559742" hR="1559742" stAng="11880517" swAng="2345621"/>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B645E-14B6-43CF-A610-AB685B3ACA72}">
      <dsp:nvSpPr>
        <dsp:cNvPr id="0" name=""/>
        <dsp:cNvSpPr/>
      </dsp:nvSpPr>
      <dsp:spPr>
        <a:xfrm>
          <a:off x="2209798" y="174"/>
          <a:ext cx="1676416"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Need</a:t>
          </a:r>
          <a:br>
            <a:rPr lang="en-US" sz="1800" b="1" kern="1200" dirty="0">
              <a:solidFill>
                <a:schemeClr val="accent4"/>
              </a:solidFill>
              <a:latin typeface="Arial" panose="020B0604020202020204" pitchFamily="34" charset="0"/>
              <a:cs typeface="Arial" panose="020B0604020202020204" pitchFamily="34" charset="0"/>
            </a:rPr>
          </a:br>
          <a:r>
            <a:rPr lang="en-US" sz="1800" b="1" kern="1200" dirty="0">
              <a:solidFill>
                <a:schemeClr val="tx2"/>
              </a:solidFill>
              <a:latin typeface="Arial" panose="020B0604020202020204" pitchFamily="34" charset="0"/>
              <a:cs typeface="Arial" panose="020B0604020202020204" pitchFamily="34" charset="0"/>
            </a:rPr>
            <a:t>(</a:t>
          </a:r>
          <a:r>
            <a:rPr lang="en-US" sz="1400" b="1" kern="1200" dirty="0">
              <a:solidFill>
                <a:schemeClr val="tx2"/>
              </a:solidFill>
              <a:latin typeface="Arial" panose="020B0604020202020204" pitchFamily="34" charset="0"/>
              <a:cs typeface="Arial" panose="020B0604020202020204" pitchFamily="34" charset="0"/>
            </a:rPr>
            <a:t>Survival- Food) </a:t>
          </a:r>
        </a:p>
      </dsp:txBody>
      <dsp:txXfrm>
        <a:off x="2255888" y="46264"/>
        <a:ext cx="1584236" cy="851985"/>
      </dsp:txXfrm>
    </dsp:sp>
    <dsp:sp modelId="{AD60788F-CFD1-45C9-9E2E-D11A9C431275}">
      <dsp:nvSpPr>
        <dsp:cNvPr id="0" name=""/>
        <dsp:cNvSpPr/>
      </dsp:nvSpPr>
      <dsp:spPr>
        <a:xfrm>
          <a:off x="1488264" y="472257"/>
          <a:ext cx="3119485" cy="3119485"/>
        </a:xfrm>
        <a:custGeom>
          <a:avLst/>
          <a:gdLst/>
          <a:ahLst/>
          <a:cxnLst/>
          <a:rect l="0" t="0" r="0" b="0"/>
          <a:pathLst>
            <a:path>
              <a:moveTo>
                <a:pt x="2406902" y="250117"/>
              </a:moveTo>
              <a:arcTo wR="1559742" hR="1559742" stAng="18173861" swAng="2345621"/>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B4737B3E-B4B1-40E4-8389-72815D89AB41}">
      <dsp:nvSpPr>
        <dsp:cNvPr id="0" name=""/>
        <dsp:cNvSpPr/>
      </dsp:nvSpPr>
      <dsp:spPr>
        <a:xfrm>
          <a:off x="3729095" y="1559917"/>
          <a:ext cx="1757310"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accent4"/>
            </a:solidFill>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Expression</a:t>
          </a:r>
        </a:p>
        <a:p>
          <a:pPr marL="0" lvl="0" indent="0" algn="ctr" defTabSz="889000">
            <a:lnSpc>
              <a:spcPct val="90000"/>
            </a:lnSpc>
            <a:spcBef>
              <a:spcPct val="0"/>
            </a:spcBef>
            <a:spcAft>
              <a:spcPct val="35000"/>
            </a:spcAft>
            <a:buNone/>
          </a:pPr>
          <a:br>
            <a:rPr lang="en-US" sz="1400" b="1" kern="1200" dirty="0">
              <a:solidFill>
                <a:schemeClr val="tx2"/>
              </a:solidFill>
              <a:latin typeface="Arial" panose="020B0604020202020204" pitchFamily="34" charset="0"/>
              <a:cs typeface="Arial" panose="020B0604020202020204" pitchFamily="34" charset="0"/>
            </a:rPr>
          </a:br>
          <a:br>
            <a:rPr lang="en-US" sz="1400" b="1" kern="1200" dirty="0">
              <a:solidFill>
                <a:schemeClr val="tx2"/>
              </a:solidFill>
              <a:latin typeface="Arial" panose="020B0604020202020204" pitchFamily="34" charset="0"/>
              <a:cs typeface="Arial" panose="020B0604020202020204" pitchFamily="34" charset="0"/>
            </a:rPr>
          </a:br>
          <a:endParaRPr lang="en-US" sz="1400" b="1" kern="1200" dirty="0">
            <a:solidFill>
              <a:schemeClr val="tx2"/>
            </a:solidFill>
            <a:latin typeface="Arial" panose="020B0604020202020204" pitchFamily="34" charset="0"/>
            <a:cs typeface="Arial" panose="020B0604020202020204" pitchFamily="34" charset="0"/>
          </a:endParaRPr>
        </a:p>
      </dsp:txBody>
      <dsp:txXfrm>
        <a:off x="3775185" y="1606007"/>
        <a:ext cx="1665130" cy="851985"/>
      </dsp:txXfrm>
    </dsp:sp>
    <dsp:sp modelId="{DF60CFF6-E53A-4621-95AD-212F3E1EB25D}">
      <dsp:nvSpPr>
        <dsp:cNvPr id="0" name=""/>
        <dsp:cNvSpPr/>
      </dsp:nvSpPr>
      <dsp:spPr>
        <a:xfrm>
          <a:off x="1488264" y="472257"/>
          <a:ext cx="3119485" cy="3119485"/>
        </a:xfrm>
        <a:custGeom>
          <a:avLst/>
          <a:gdLst/>
          <a:ahLst/>
          <a:cxnLst/>
          <a:rect l="0" t="0" r="0" b="0"/>
          <a:pathLst>
            <a:path>
              <a:moveTo>
                <a:pt x="3043626" y="2040250"/>
              </a:moveTo>
              <a:arcTo wR="1559742" hR="1559742" stAng="1076573" swAng="1938249"/>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61CECDDE-F9E4-47AE-A3E8-9FBA5792AD64}">
      <dsp:nvSpPr>
        <dsp:cNvPr id="0" name=""/>
        <dsp:cNvSpPr/>
      </dsp:nvSpPr>
      <dsp:spPr>
        <a:xfrm>
          <a:off x="2057403" y="3119659"/>
          <a:ext cx="1981208"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Intervention</a:t>
          </a:r>
          <a:br>
            <a:rPr lang="en-US" sz="1800" b="1" kern="1200" dirty="0">
              <a:solidFill>
                <a:schemeClr val="accent4"/>
              </a:solidFill>
              <a:latin typeface="Arial" panose="020B0604020202020204" pitchFamily="34" charset="0"/>
              <a:cs typeface="Arial" panose="020B0604020202020204" pitchFamily="34" charset="0"/>
            </a:rPr>
          </a:br>
          <a:endParaRPr lang="en-US" sz="1400" b="1" kern="1200" dirty="0">
            <a:solidFill>
              <a:schemeClr val="tx2"/>
            </a:solidFill>
            <a:latin typeface="Arial" panose="020B0604020202020204" pitchFamily="34" charset="0"/>
            <a:cs typeface="Arial" panose="020B0604020202020204" pitchFamily="34" charset="0"/>
          </a:endParaRPr>
        </a:p>
      </dsp:txBody>
      <dsp:txXfrm>
        <a:off x="2103493" y="3165749"/>
        <a:ext cx="1889028" cy="851985"/>
      </dsp:txXfrm>
    </dsp:sp>
    <dsp:sp modelId="{A9BC68EC-6BD7-4349-B616-96BE7EBC3E52}">
      <dsp:nvSpPr>
        <dsp:cNvPr id="0" name=""/>
        <dsp:cNvSpPr/>
      </dsp:nvSpPr>
      <dsp:spPr>
        <a:xfrm>
          <a:off x="1488264" y="472257"/>
          <a:ext cx="3119485" cy="3119485"/>
        </a:xfrm>
        <a:custGeom>
          <a:avLst/>
          <a:gdLst/>
          <a:ahLst/>
          <a:cxnLst/>
          <a:rect l="0" t="0" r="0" b="0"/>
          <a:pathLst>
            <a:path>
              <a:moveTo>
                <a:pt x="562320" y="2758886"/>
              </a:moveTo>
              <a:arcTo wR="1559742" hR="1559742" stAng="7785178" swAng="1938249"/>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76811B7E-1B7B-44C8-B38A-EBDB54759F46}">
      <dsp:nvSpPr>
        <dsp:cNvPr id="0" name=""/>
        <dsp:cNvSpPr/>
      </dsp:nvSpPr>
      <dsp:spPr>
        <a:xfrm>
          <a:off x="609594" y="1559917"/>
          <a:ext cx="1757339"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Relaxation</a:t>
          </a:r>
        </a:p>
      </dsp:txBody>
      <dsp:txXfrm>
        <a:off x="655684" y="1606007"/>
        <a:ext cx="1665159" cy="851985"/>
      </dsp:txXfrm>
    </dsp:sp>
    <dsp:sp modelId="{C13DE924-BCBA-4A70-B3A8-ACA02DAFE39C}">
      <dsp:nvSpPr>
        <dsp:cNvPr id="0" name=""/>
        <dsp:cNvSpPr/>
      </dsp:nvSpPr>
      <dsp:spPr>
        <a:xfrm>
          <a:off x="1488264" y="472257"/>
          <a:ext cx="3119485" cy="3119485"/>
        </a:xfrm>
        <a:custGeom>
          <a:avLst/>
          <a:gdLst/>
          <a:ahLst/>
          <a:cxnLst/>
          <a:rect l="0" t="0" r="0" b="0"/>
          <a:pathLst>
            <a:path>
              <a:moveTo>
                <a:pt x="76411" y="1077532"/>
              </a:moveTo>
              <a:arcTo wR="1559742" hR="1559742" stAng="11880517" swAng="2345621"/>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B645E-14B6-43CF-A610-AB685B3ACA72}">
      <dsp:nvSpPr>
        <dsp:cNvPr id="0" name=""/>
        <dsp:cNvSpPr/>
      </dsp:nvSpPr>
      <dsp:spPr>
        <a:xfrm>
          <a:off x="2209798" y="174"/>
          <a:ext cx="1676416"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Need</a:t>
          </a:r>
          <a:br>
            <a:rPr lang="en-US" sz="1800" b="1" kern="1200" dirty="0">
              <a:solidFill>
                <a:schemeClr val="accent4"/>
              </a:solidFill>
              <a:latin typeface="Arial" panose="020B0604020202020204" pitchFamily="34" charset="0"/>
              <a:cs typeface="Arial" panose="020B0604020202020204" pitchFamily="34" charset="0"/>
            </a:rPr>
          </a:br>
          <a:r>
            <a:rPr lang="en-US" sz="1800" b="1" kern="1200" dirty="0">
              <a:solidFill>
                <a:schemeClr val="tx2"/>
              </a:solidFill>
              <a:latin typeface="Arial" panose="020B0604020202020204" pitchFamily="34" charset="0"/>
              <a:cs typeface="Arial" panose="020B0604020202020204" pitchFamily="34" charset="0"/>
            </a:rPr>
            <a:t>(</a:t>
          </a:r>
          <a:r>
            <a:rPr lang="en-US" sz="1400" b="1" kern="1200" dirty="0">
              <a:solidFill>
                <a:schemeClr val="tx2"/>
              </a:solidFill>
              <a:latin typeface="Arial" panose="020B0604020202020204" pitchFamily="34" charset="0"/>
              <a:cs typeface="Arial" panose="020B0604020202020204" pitchFamily="34" charset="0"/>
            </a:rPr>
            <a:t>Survival- Food) </a:t>
          </a:r>
        </a:p>
      </dsp:txBody>
      <dsp:txXfrm>
        <a:off x="2255888" y="46264"/>
        <a:ext cx="1584236" cy="851985"/>
      </dsp:txXfrm>
    </dsp:sp>
    <dsp:sp modelId="{AD60788F-CFD1-45C9-9E2E-D11A9C431275}">
      <dsp:nvSpPr>
        <dsp:cNvPr id="0" name=""/>
        <dsp:cNvSpPr/>
      </dsp:nvSpPr>
      <dsp:spPr>
        <a:xfrm>
          <a:off x="1488264" y="472257"/>
          <a:ext cx="3119485" cy="3119485"/>
        </a:xfrm>
        <a:custGeom>
          <a:avLst/>
          <a:gdLst/>
          <a:ahLst/>
          <a:cxnLst/>
          <a:rect l="0" t="0" r="0" b="0"/>
          <a:pathLst>
            <a:path>
              <a:moveTo>
                <a:pt x="2406902" y="250117"/>
              </a:moveTo>
              <a:arcTo wR="1559742" hR="1559742" stAng="18173861" swAng="2345621"/>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B4737B3E-B4B1-40E4-8389-72815D89AB41}">
      <dsp:nvSpPr>
        <dsp:cNvPr id="0" name=""/>
        <dsp:cNvSpPr/>
      </dsp:nvSpPr>
      <dsp:spPr>
        <a:xfrm>
          <a:off x="3729095" y="1559917"/>
          <a:ext cx="1757310"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accent4"/>
            </a:solidFill>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Expression</a:t>
          </a:r>
        </a:p>
        <a:p>
          <a:pPr marL="0" lvl="0" indent="0" algn="ctr" defTabSz="889000">
            <a:lnSpc>
              <a:spcPct val="90000"/>
            </a:lnSpc>
            <a:spcBef>
              <a:spcPct val="0"/>
            </a:spcBef>
            <a:spcAft>
              <a:spcPct val="35000"/>
            </a:spcAft>
            <a:buNone/>
          </a:pPr>
          <a:r>
            <a:rPr lang="en-US" sz="1400" b="1" kern="1200" dirty="0">
              <a:solidFill>
                <a:schemeClr val="tx2"/>
              </a:solidFill>
              <a:latin typeface="Arial" panose="020B0604020202020204" pitchFamily="34" charset="0"/>
              <a:cs typeface="Arial" panose="020B0604020202020204" pitchFamily="34" charset="0"/>
            </a:rPr>
            <a:t>(Behavior-Cry)</a:t>
          </a:r>
          <a:br>
            <a:rPr lang="en-US" sz="1400" b="1" kern="1200" dirty="0">
              <a:solidFill>
                <a:schemeClr val="tx2"/>
              </a:solidFill>
              <a:latin typeface="Arial" panose="020B0604020202020204" pitchFamily="34" charset="0"/>
              <a:cs typeface="Arial" panose="020B0604020202020204" pitchFamily="34" charset="0"/>
            </a:rPr>
          </a:br>
          <a:br>
            <a:rPr lang="en-US" sz="1400" b="1" kern="1200" dirty="0">
              <a:solidFill>
                <a:schemeClr val="tx2"/>
              </a:solidFill>
              <a:latin typeface="Arial" panose="020B0604020202020204" pitchFamily="34" charset="0"/>
              <a:cs typeface="Arial" panose="020B0604020202020204" pitchFamily="34" charset="0"/>
            </a:rPr>
          </a:br>
          <a:endParaRPr lang="en-US" sz="1400" b="1" kern="1200" dirty="0">
            <a:solidFill>
              <a:schemeClr val="tx2"/>
            </a:solidFill>
            <a:latin typeface="Arial" panose="020B0604020202020204" pitchFamily="34" charset="0"/>
            <a:cs typeface="Arial" panose="020B0604020202020204" pitchFamily="34" charset="0"/>
          </a:endParaRPr>
        </a:p>
      </dsp:txBody>
      <dsp:txXfrm>
        <a:off x="3775185" y="1606007"/>
        <a:ext cx="1665130" cy="851985"/>
      </dsp:txXfrm>
    </dsp:sp>
    <dsp:sp modelId="{DF60CFF6-E53A-4621-95AD-212F3E1EB25D}">
      <dsp:nvSpPr>
        <dsp:cNvPr id="0" name=""/>
        <dsp:cNvSpPr/>
      </dsp:nvSpPr>
      <dsp:spPr>
        <a:xfrm>
          <a:off x="1488264" y="472257"/>
          <a:ext cx="3119485" cy="3119485"/>
        </a:xfrm>
        <a:custGeom>
          <a:avLst/>
          <a:gdLst/>
          <a:ahLst/>
          <a:cxnLst/>
          <a:rect l="0" t="0" r="0" b="0"/>
          <a:pathLst>
            <a:path>
              <a:moveTo>
                <a:pt x="3043626" y="2040250"/>
              </a:moveTo>
              <a:arcTo wR="1559742" hR="1559742" stAng="1076573" swAng="1938249"/>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61CECDDE-F9E4-47AE-A3E8-9FBA5792AD64}">
      <dsp:nvSpPr>
        <dsp:cNvPr id="0" name=""/>
        <dsp:cNvSpPr/>
      </dsp:nvSpPr>
      <dsp:spPr>
        <a:xfrm>
          <a:off x="2057403" y="3119659"/>
          <a:ext cx="1981208"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Intervention</a:t>
          </a:r>
          <a:br>
            <a:rPr lang="en-US" sz="1800" b="1" kern="1200" dirty="0">
              <a:solidFill>
                <a:schemeClr val="accent4"/>
              </a:solidFill>
              <a:latin typeface="Arial" panose="020B0604020202020204" pitchFamily="34" charset="0"/>
              <a:cs typeface="Arial" panose="020B0604020202020204" pitchFamily="34" charset="0"/>
            </a:rPr>
          </a:br>
          <a:endParaRPr lang="en-US" sz="1400" b="1" kern="1200" dirty="0">
            <a:solidFill>
              <a:schemeClr val="tx2"/>
            </a:solidFill>
            <a:latin typeface="Arial" panose="020B0604020202020204" pitchFamily="34" charset="0"/>
            <a:cs typeface="Arial" panose="020B0604020202020204" pitchFamily="34" charset="0"/>
          </a:endParaRPr>
        </a:p>
      </dsp:txBody>
      <dsp:txXfrm>
        <a:off x="2103493" y="3165749"/>
        <a:ext cx="1889028" cy="851985"/>
      </dsp:txXfrm>
    </dsp:sp>
    <dsp:sp modelId="{A9BC68EC-6BD7-4349-B616-96BE7EBC3E52}">
      <dsp:nvSpPr>
        <dsp:cNvPr id="0" name=""/>
        <dsp:cNvSpPr/>
      </dsp:nvSpPr>
      <dsp:spPr>
        <a:xfrm>
          <a:off x="1488264" y="472257"/>
          <a:ext cx="3119485" cy="3119485"/>
        </a:xfrm>
        <a:custGeom>
          <a:avLst/>
          <a:gdLst/>
          <a:ahLst/>
          <a:cxnLst/>
          <a:rect l="0" t="0" r="0" b="0"/>
          <a:pathLst>
            <a:path>
              <a:moveTo>
                <a:pt x="562320" y="2758886"/>
              </a:moveTo>
              <a:arcTo wR="1559742" hR="1559742" stAng="7785178" swAng="1938249"/>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76811B7E-1B7B-44C8-B38A-EBDB54759F46}">
      <dsp:nvSpPr>
        <dsp:cNvPr id="0" name=""/>
        <dsp:cNvSpPr/>
      </dsp:nvSpPr>
      <dsp:spPr>
        <a:xfrm>
          <a:off x="609594" y="1559917"/>
          <a:ext cx="1757339"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Relaxation</a:t>
          </a:r>
        </a:p>
      </dsp:txBody>
      <dsp:txXfrm>
        <a:off x="655684" y="1606007"/>
        <a:ext cx="1665159" cy="851985"/>
      </dsp:txXfrm>
    </dsp:sp>
    <dsp:sp modelId="{C13DE924-BCBA-4A70-B3A8-ACA02DAFE39C}">
      <dsp:nvSpPr>
        <dsp:cNvPr id="0" name=""/>
        <dsp:cNvSpPr/>
      </dsp:nvSpPr>
      <dsp:spPr>
        <a:xfrm>
          <a:off x="1488264" y="472257"/>
          <a:ext cx="3119485" cy="3119485"/>
        </a:xfrm>
        <a:custGeom>
          <a:avLst/>
          <a:gdLst/>
          <a:ahLst/>
          <a:cxnLst/>
          <a:rect l="0" t="0" r="0" b="0"/>
          <a:pathLst>
            <a:path>
              <a:moveTo>
                <a:pt x="76411" y="1077532"/>
              </a:moveTo>
              <a:arcTo wR="1559742" hR="1559742" stAng="11880517" swAng="2345621"/>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B645E-14B6-43CF-A610-AB685B3ACA72}">
      <dsp:nvSpPr>
        <dsp:cNvPr id="0" name=""/>
        <dsp:cNvSpPr/>
      </dsp:nvSpPr>
      <dsp:spPr>
        <a:xfrm>
          <a:off x="2209798" y="174"/>
          <a:ext cx="1676416"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Need</a:t>
          </a:r>
          <a:br>
            <a:rPr lang="en-US" sz="1800" b="1" kern="1200" dirty="0">
              <a:solidFill>
                <a:schemeClr val="accent4"/>
              </a:solidFill>
              <a:latin typeface="Arial" panose="020B0604020202020204" pitchFamily="34" charset="0"/>
              <a:cs typeface="Arial" panose="020B0604020202020204" pitchFamily="34" charset="0"/>
            </a:rPr>
          </a:br>
          <a:r>
            <a:rPr lang="en-US" sz="1800" b="1" kern="1200" dirty="0">
              <a:solidFill>
                <a:schemeClr val="tx2"/>
              </a:solidFill>
              <a:latin typeface="Arial" panose="020B0604020202020204" pitchFamily="34" charset="0"/>
              <a:cs typeface="Arial" panose="020B0604020202020204" pitchFamily="34" charset="0"/>
            </a:rPr>
            <a:t>(</a:t>
          </a:r>
          <a:r>
            <a:rPr lang="en-US" sz="1400" b="1" kern="1200" dirty="0">
              <a:solidFill>
                <a:schemeClr val="tx2"/>
              </a:solidFill>
              <a:latin typeface="Arial" panose="020B0604020202020204" pitchFamily="34" charset="0"/>
              <a:cs typeface="Arial" panose="020B0604020202020204" pitchFamily="34" charset="0"/>
            </a:rPr>
            <a:t>Survival- Food) </a:t>
          </a:r>
        </a:p>
      </dsp:txBody>
      <dsp:txXfrm>
        <a:off x="2255888" y="46264"/>
        <a:ext cx="1584236" cy="851985"/>
      </dsp:txXfrm>
    </dsp:sp>
    <dsp:sp modelId="{AD60788F-CFD1-45C9-9E2E-D11A9C431275}">
      <dsp:nvSpPr>
        <dsp:cNvPr id="0" name=""/>
        <dsp:cNvSpPr/>
      </dsp:nvSpPr>
      <dsp:spPr>
        <a:xfrm>
          <a:off x="1488264" y="472257"/>
          <a:ext cx="3119485" cy="3119485"/>
        </a:xfrm>
        <a:custGeom>
          <a:avLst/>
          <a:gdLst/>
          <a:ahLst/>
          <a:cxnLst/>
          <a:rect l="0" t="0" r="0" b="0"/>
          <a:pathLst>
            <a:path>
              <a:moveTo>
                <a:pt x="2406902" y="250117"/>
              </a:moveTo>
              <a:arcTo wR="1559742" hR="1559742" stAng="18173861" swAng="2345621"/>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B4737B3E-B4B1-40E4-8389-72815D89AB41}">
      <dsp:nvSpPr>
        <dsp:cNvPr id="0" name=""/>
        <dsp:cNvSpPr/>
      </dsp:nvSpPr>
      <dsp:spPr>
        <a:xfrm>
          <a:off x="3729095" y="1559917"/>
          <a:ext cx="1757310"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accent4"/>
            </a:solidFill>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Expression</a:t>
          </a:r>
        </a:p>
        <a:p>
          <a:pPr marL="0" lvl="0" indent="0" algn="ctr" defTabSz="889000">
            <a:lnSpc>
              <a:spcPct val="90000"/>
            </a:lnSpc>
            <a:spcBef>
              <a:spcPct val="0"/>
            </a:spcBef>
            <a:spcAft>
              <a:spcPct val="35000"/>
            </a:spcAft>
            <a:buNone/>
          </a:pPr>
          <a:r>
            <a:rPr lang="en-US" sz="1400" b="1" kern="1200" dirty="0">
              <a:solidFill>
                <a:schemeClr val="tx2"/>
              </a:solidFill>
              <a:latin typeface="Arial" panose="020B0604020202020204" pitchFamily="34" charset="0"/>
              <a:cs typeface="Arial" panose="020B0604020202020204" pitchFamily="34" charset="0"/>
            </a:rPr>
            <a:t>(Behavior-Cry)</a:t>
          </a:r>
          <a:br>
            <a:rPr lang="en-US" sz="1400" b="1" kern="1200" dirty="0">
              <a:solidFill>
                <a:schemeClr val="tx2"/>
              </a:solidFill>
              <a:latin typeface="Arial" panose="020B0604020202020204" pitchFamily="34" charset="0"/>
              <a:cs typeface="Arial" panose="020B0604020202020204" pitchFamily="34" charset="0"/>
            </a:rPr>
          </a:br>
          <a:br>
            <a:rPr lang="en-US" sz="1400" b="1" kern="1200" dirty="0">
              <a:solidFill>
                <a:schemeClr val="tx2"/>
              </a:solidFill>
              <a:latin typeface="Arial" panose="020B0604020202020204" pitchFamily="34" charset="0"/>
              <a:cs typeface="Arial" panose="020B0604020202020204" pitchFamily="34" charset="0"/>
            </a:rPr>
          </a:br>
          <a:endParaRPr lang="en-US" sz="1400" b="1" kern="1200" dirty="0">
            <a:solidFill>
              <a:schemeClr val="tx2"/>
            </a:solidFill>
            <a:latin typeface="Arial" panose="020B0604020202020204" pitchFamily="34" charset="0"/>
            <a:cs typeface="Arial" panose="020B0604020202020204" pitchFamily="34" charset="0"/>
          </a:endParaRPr>
        </a:p>
      </dsp:txBody>
      <dsp:txXfrm>
        <a:off x="3775185" y="1606007"/>
        <a:ext cx="1665130" cy="851985"/>
      </dsp:txXfrm>
    </dsp:sp>
    <dsp:sp modelId="{DF60CFF6-E53A-4621-95AD-212F3E1EB25D}">
      <dsp:nvSpPr>
        <dsp:cNvPr id="0" name=""/>
        <dsp:cNvSpPr/>
      </dsp:nvSpPr>
      <dsp:spPr>
        <a:xfrm>
          <a:off x="1488264" y="472257"/>
          <a:ext cx="3119485" cy="3119485"/>
        </a:xfrm>
        <a:custGeom>
          <a:avLst/>
          <a:gdLst/>
          <a:ahLst/>
          <a:cxnLst/>
          <a:rect l="0" t="0" r="0" b="0"/>
          <a:pathLst>
            <a:path>
              <a:moveTo>
                <a:pt x="3043626" y="2040250"/>
              </a:moveTo>
              <a:arcTo wR="1559742" hR="1559742" stAng="1076573" swAng="1938249"/>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61CECDDE-F9E4-47AE-A3E8-9FBA5792AD64}">
      <dsp:nvSpPr>
        <dsp:cNvPr id="0" name=""/>
        <dsp:cNvSpPr/>
      </dsp:nvSpPr>
      <dsp:spPr>
        <a:xfrm>
          <a:off x="2057403" y="3119659"/>
          <a:ext cx="1981208"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Intervention</a:t>
          </a:r>
          <a:br>
            <a:rPr lang="en-US" sz="1800" b="1" kern="1200" dirty="0">
              <a:solidFill>
                <a:schemeClr val="accent4"/>
              </a:solidFill>
              <a:latin typeface="Arial" panose="020B0604020202020204" pitchFamily="34" charset="0"/>
              <a:cs typeface="Arial" panose="020B0604020202020204" pitchFamily="34" charset="0"/>
            </a:rPr>
          </a:br>
          <a:r>
            <a:rPr lang="en-US" sz="1400" b="1" kern="1200" dirty="0">
              <a:solidFill>
                <a:schemeClr val="tx2"/>
              </a:solidFill>
              <a:latin typeface="Arial" panose="020B0604020202020204" pitchFamily="34" charset="0"/>
              <a:cs typeface="Arial" panose="020B0604020202020204" pitchFamily="34" charset="0"/>
            </a:rPr>
            <a:t>(Feed Infant)</a:t>
          </a:r>
        </a:p>
      </dsp:txBody>
      <dsp:txXfrm>
        <a:off x="2103493" y="3165749"/>
        <a:ext cx="1889028" cy="851985"/>
      </dsp:txXfrm>
    </dsp:sp>
    <dsp:sp modelId="{A9BC68EC-6BD7-4349-B616-96BE7EBC3E52}">
      <dsp:nvSpPr>
        <dsp:cNvPr id="0" name=""/>
        <dsp:cNvSpPr/>
      </dsp:nvSpPr>
      <dsp:spPr>
        <a:xfrm>
          <a:off x="1488264" y="472257"/>
          <a:ext cx="3119485" cy="3119485"/>
        </a:xfrm>
        <a:custGeom>
          <a:avLst/>
          <a:gdLst/>
          <a:ahLst/>
          <a:cxnLst/>
          <a:rect l="0" t="0" r="0" b="0"/>
          <a:pathLst>
            <a:path>
              <a:moveTo>
                <a:pt x="562320" y="2758886"/>
              </a:moveTo>
              <a:arcTo wR="1559742" hR="1559742" stAng="7785178" swAng="1938249"/>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76811B7E-1B7B-44C8-B38A-EBDB54759F46}">
      <dsp:nvSpPr>
        <dsp:cNvPr id="0" name=""/>
        <dsp:cNvSpPr/>
      </dsp:nvSpPr>
      <dsp:spPr>
        <a:xfrm>
          <a:off x="609594" y="1559917"/>
          <a:ext cx="1757339"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Relaxation</a:t>
          </a:r>
        </a:p>
      </dsp:txBody>
      <dsp:txXfrm>
        <a:off x="655684" y="1606007"/>
        <a:ext cx="1665159" cy="851985"/>
      </dsp:txXfrm>
    </dsp:sp>
    <dsp:sp modelId="{C13DE924-BCBA-4A70-B3A8-ACA02DAFE39C}">
      <dsp:nvSpPr>
        <dsp:cNvPr id="0" name=""/>
        <dsp:cNvSpPr/>
      </dsp:nvSpPr>
      <dsp:spPr>
        <a:xfrm>
          <a:off x="1488264" y="472257"/>
          <a:ext cx="3119485" cy="3119485"/>
        </a:xfrm>
        <a:custGeom>
          <a:avLst/>
          <a:gdLst/>
          <a:ahLst/>
          <a:cxnLst/>
          <a:rect l="0" t="0" r="0" b="0"/>
          <a:pathLst>
            <a:path>
              <a:moveTo>
                <a:pt x="76411" y="1077532"/>
              </a:moveTo>
              <a:arcTo wR="1559742" hR="1559742" stAng="11880517" swAng="2345621"/>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B645E-14B6-43CF-A610-AB685B3ACA72}">
      <dsp:nvSpPr>
        <dsp:cNvPr id="0" name=""/>
        <dsp:cNvSpPr/>
      </dsp:nvSpPr>
      <dsp:spPr>
        <a:xfrm>
          <a:off x="2209798" y="174"/>
          <a:ext cx="1676416"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Need</a:t>
          </a:r>
          <a:br>
            <a:rPr lang="en-US" sz="1800" b="1" kern="1200" dirty="0">
              <a:solidFill>
                <a:schemeClr val="accent4"/>
              </a:solidFill>
              <a:latin typeface="Arial" panose="020B0604020202020204" pitchFamily="34" charset="0"/>
              <a:cs typeface="Arial" panose="020B0604020202020204" pitchFamily="34" charset="0"/>
            </a:rPr>
          </a:br>
          <a:r>
            <a:rPr lang="en-US" sz="1800" b="1" kern="1200" dirty="0">
              <a:solidFill>
                <a:schemeClr val="tx2"/>
              </a:solidFill>
              <a:latin typeface="Arial" panose="020B0604020202020204" pitchFamily="34" charset="0"/>
              <a:cs typeface="Arial" panose="020B0604020202020204" pitchFamily="34" charset="0"/>
            </a:rPr>
            <a:t>(</a:t>
          </a:r>
          <a:r>
            <a:rPr lang="en-US" sz="1400" b="1" kern="1200" dirty="0">
              <a:solidFill>
                <a:schemeClr val="tx2"/>
              </a:solidFill>
              <a:latin typeface="Arial" panose="020B0604020202020204" pitchFamily="34" charset="0"/>
              <a:cs typeface="Arial" panose="020B0604020202020204" pitchFamily="34" charset="0"/>
            </a:rPr>
            <a:t>Survival- Food) </a:t>
          </a:r>
        </a:p>
      </dsp:txBody>
      <dsp:txXfrm>
        <a:off x="2255888" y="46264"/>
        <a:ext cx="1584236" cy="851985"/>
      </dsp:txXfrm>
    </dsp:sp>
    <dsp:sp modelId="{AD60788F-CFD1-45C9-9E2E-D11A9C431275}">
      <dsp:nvSpPr>
        <dsp:cNvPr id="0" name=""/>
        <dsp:cNvSpPr/>
      </dsp:nvSpPr>
      <dsp:spPr>
        <a:xfrm>
          <a:off x="1488264" y="472257"/>
          <a:ext cx="3119485" cy="3119485"/>
        </a:xfrm>
        <a:custGeom>
          <a:avLst/>
          <a:gdLst/>
          <a:ahLst/>
          <a:cxnLst/>
          <a:rect l="0" t="0" r="0" b="0"/>
          <a:pathLst>
            <a:path>
              <a:moveTo>
                <a:pt x="2406902" y="250117"/>
              </a:moveTo>
              <a:arcTo wR="1559742" hR="1559742" stAng="18173861" swAng="2345621"/>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B4737B3E-B4B1-40E4-8389-72815D89AB41}">
      <dsp:nvSpPr>
        <dsp:cNvPr id="0" name=""/>
        <dsp:cNvSpPr/>
      </dsp:nvSpPr>
      <dsp:spPr>
        <a:xfrm>
          <a:off x="3729095" y="1559917"/>
          <a:ext cx="1757310"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Expression</a:t>
          </a:r>
        </a:p>
        <a:p>
          <a:pPr marL="0" lvl="0" indent="0" algn="ctr" defTabSz="889000">
            <a:lnSpc>
              <a:spcPct val="90000"/>
            </a:lnSpc>
            <a:spcBef>
              <a:spcPct val="0"/>
            </a:spcBef>
            <a:spcAft>
              <a:spcPct val="35000"/>
            </a:spcAft>
            <a:buNone/>
          </a:pPr>
          <a:r>
            <a:rPr lang="en-US" sz="1400" b="1" kern="1200" dirty="0">
              <a:solidFill>
                <a:schemeClr val="tx2"/>
              </a:solidFill>
              <a:latin typeface="Arial" panose="020B0604020202020204" pitchFamily="34" charset="0"/>
              <a:cs typeface="Arial" panose="020B0604020202020204" pitchFamily="34" charset="0"/>
            </a:rPr>
            <a:t>(Behavior-Cry)</a:t>
          </a:r>
          <a:br>
            <a:rPr lang="en-US" sz="1400" b="1" kern="1200" dirty="0">
              <a:solidFill>
                <a:schemeClr val="tx2"/>
              </a:solidFill>
              <a:latin typeface="Arial" panose="020B0604020202020204" pitchFamily="34" charset="0"/>
              <a:cs typeface="Arial" panose="020B0604020202020204" pitchFamily="34" charset="0"/>
            </a:rPr>
          </a:br>
          <a:endParaRPr lang="en-US" sz="1400" b="1" kern="1200" dirty="0">
            <a:solidFill>
              <a:schemeClr val="tx2"/>
            </a:solidFill>
            <a:latin typeface="Arial" panose="020B0604020202020204" pitchFamily="34" charset="0"/>
            <a:cs typeface="Arial" panose="020B0604020202020204" pitchFamily="34" charset="0"/>
          </a:endParaRPr>
        </a:p>
      </dsp:txBody>
      <dsp:txXfrm>
        <a:off x="3775185" y="1606007"/>
        <a:ext cx="1665130" cy="851985"/>
      </dsp:txXfrm>
    </dsp:sp>
    <dsp:sp modelId="{DF60CFF6-E53A-4621-95AD-212F3E1EB25D}">
      <dsp:nvSpPr>
        <dsp:cNvPr id="0" name=""/>
        <dsp:cNvSpPr/>
      </dsp:nvSpPr>
      <dsp:spPr>
        <a:xfrm>
          <a:off x="1488264" y="472257"/>
          <a:ext cx="3119485" cy="3119485"/>
        </a:xfrm>
        <a:custGeom>
          <a:avLst/>
          <a:gdLst/>
          <a:ahLst/>
          <a:cxnLst/>
          <a:rect l="0" t="0" r="0" b="0"/>
          <a:pathLst>
            <a:path>
              <a:moveTo>
                <a:pt x="3043626" y="2040250"/>
              </a:moveTo>
              <a:arcTo wR="1559742" hR="1559742" stAng="1076573" swAng="1938249"/>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61CECDDE-F9E4-47AE-A3E8-9FBA5792AD64}">
      <dsp:nvSpPr>
        <dsp:cNvPr id="0" name=""/>
        <dsp:cNvSpPr/>
      </dsp:nvSpPr>
      <dsp:spPr>
        <a:xfrm>
          <a:off x="2057403" y="3119659"/>
          <a:ext cx="1981208"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Intervention</a:t>
          </a:r>
          <a:br>
            <a:rPr lang="en-US" sz="1800" b="1" kern="1200" dirty="0">
              <a:solidFill>
                <a:schemeClr val="accent4"/>
              </a:solidFill>
              <a:latin typeface="Arial" panose="020B0604020202020204" pitchFamily="34" charset="0"/>
              <a:cs typeface="Arial" panose="020B0604020202020204" pitchFamily="34" charset="0"/>
            </a:rPr>
          </a:br>
          <a:r>
            <a:rPr lang="en-US" sz="1400" b="1" kern="1200" dirty="0">
              <a:solidFill>
                <a:schemeClr val="tx2"/>
              </a:solidFill>
              <a:latin typeface="Arial" panose="020B0604020202020204" pitchFamily="34" charset="0"/>
              <a:cs typeface="Arial" panose="020B0604020202020204" pitchFamily="34" charset="0"/>
            </a:rPr>
            <a:t>(Feed Infant)</a:t>
          </a:r>
        </a:p>
      </dsp:txBody>
      <dsp:txXfrm>
        <a:off x="2103493" y="3165749"/>
        <a:ext cx="1889028" cy="851985"/>
      </dsp:txXfrm>
    </dsp:sp>
    <dsp:sp modelId="{A9BC68EC-6BD7-4349-B616-96BE7EBC3E52}">
      <dsp:nvSpPr>
        <dsp:cNvPr id="0" name=""/>
        <dsp:cNvSpPr/>
      </dsp:nvSpPr>
      <dsp:spPr>
        <a:xfrm>
          <a:off x="1488264" y="472257"/>
          <a:ext cx="3119485" cy="3119485"/>
        </a:xfrm>
        <a:custGeom>
          <a:avLst/>
          <a:gdLst/>
          <a:ahLst/>
          <a:cxnLst/>
          <a:rect l="0" t="0" r="0" b="0"/>
          <a:pathLst>
            <a:path>
              <a:moveTo>
                <a:pt x="562320" y="2758886"/>
              </a:moveTo>
              <a:arcTo wR="1559742" hR="1559742" stAng="7785178" swAng="1938249"/>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76811B7E-1B7B-44C8-B38A-EBDB54759F46}">
      <dsp:nvSpPr>
        <dsp:cNvPr id="0" name=""/>
        <dsp:cNvSpPr/>
      </dsp:nvSpPr>
      <dsp:spPr>
        <a:xfrm>
          <a:off x="609594" y="1559917"/>
          <a:ext cx="1757339"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Relaxation</a:t>
          </a:r>
        </a:p>
      </dsp:txBody>
      <dsp:txXfrm>
        <a:off x="655684" y="1606007"/>
        <a:ext cx="1665159" cy="851985"/>
      </dsp:txXfrm>
    </dsp:sp>
    <dsp:sp modelId="{C13DE924-BCBA-4A70-B3A8-ACA02DAFE39C}">
      <dsp:nvSpPr>
        <dsp:cNvPr id="0" name=""/>
        <dsp:cNvSpPr/>
      </dsp:nvSpPr>
      <dsp:spPr>
        <a:xfrm>
          <a:off x="1488264" y="472257"/>
          <a:ext cx="3119485" cy="3119485"/>
        </a:xfrm>
        <a:custGeom>
          <a:avLst/>
          <a:gdLst/>
          <a:ahLst/>
          <a:cxnLst/>
          <a:rect l="0" t="0" r="0" b="0"/>
          <a:pathLst>
            <a:path>
              <a:moveTo>
                <a:pt x="76411" y="1077532"/>
              </a:moveTo>
              <a:arcTo wR="1559742" hR="1559742" stAng="11880517" swAng="2345621"/>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B645E-14B6-43CF-A610-AB685B3ACA72}">
      <dsp:nvSpPr>
        <dsp:cNvPr id="0" name=""/>
        <dsp:cNvSpPr/>
      </dsp:nvSpPr>
      <dsp:spPr>
        <a:xfrm>
          <a:off x="2133604" y="174"/>
          <a:ext cx="1676416"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Need</a:t>
          </a:r>
          <a:br>
            <a:rPr lang="en-US" sz="1800" b="1" kern="1200" dirty="0">
              <a:solidFill>
                <a:schemeClr val="accent4"/>
              </a:solidFill>
              <a:latin typeface="Arial" panose="020B0604020202020204" pitchFamily="34" charset="0"/>
              <a:cs typeface="Arial" panose="020B0604020202020204" pitchFamily="34" charset="0"/>
            </a:rPr>
          </a:br>
          <a:r>
            <a:rPr lang="en-US" sz="1400" b="1" kern="1200" dirty="0">
              <a:solidFill>
                <a:schemeClr val="tx2"/>
              </a:solidFill>
              <a:latin typeface="Arial" panose="020B0604020202020204" pitchFamily="34" charset="0"/>
              <a:cs typeface="Arial" panose="020B0604020202020204" pitchFamily="34" charset="0"/>
            </a:rPr>
            <a:t>(Survival-Food) </a:t>
          </a:r>
        </a:p>
      </dsp:txBody>
      <dsp:txXfrm>
        <a:off x="2179694" y="46264"/>
        <a:ext cx="1584236" cy="851985"/>
      </dsp:txXfrm>
    </dsp:sp>
    <dsp:sp modelId="{AD60788F-CFD1-45C9-9E2E-D11A9C431275}">
      <dsp:nvSpPr>
        <dsp:cNvPr id="0" name=""/>
        <dsp:cNvSpPr/>
      </dsp:nvSpPr>
      <dsp:spPr>
        <a:xfrm>
          <a:off x="1412070" y="472257"/>
          <a:ext cx="3119485" cy="3119485"/>
        </a:xfrm>
        <a:custGeom>
          <a:avLst/>
          <a:gdLst/>
          <a:ahLst/>
          <a:cxnLst/>
          <a:rect l="0" t="0" r="0" b="0"/>
          <a:pathLst>
            <a:path>
              <a:moveTo>
                <a:pt x="2406902" y="250117"/>
              </a:moveTo>
              <a:arcTo wR="1559742" hR="1559742" stAng="18173861" swAng="2345621"/>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B4737B3E-B4B1-40E4-8389-72815D89AB41}">
      <dsp:nvSpPr>
        <dsp:cNvPr id="0" name=""/>
        <dsp:cNvSpPr/>
      </dsp:nvSpPr>
      <dsp:spPr>
        <a:xfrm>
          <a:off x="3652900" y="1559917"/>
          <a:ext cx="1757310"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Expression</a:t>
          </a:r>
        </a:p>
        <a:p>
          <a:pPr marL="0" lvl="0" indent="0" algn="ctr" defTabSz="889000">
            <a:lnSpc>
              <a:spcPct val="100000"/>
            </a:lnSpc>
            <a:spcBef>
              <a:spcPct val="0"/>
            </a:spcBef>
            <a:spcAft>
              <a:spcPct val="35000"/>
            </a:spcAft>
            <a:buNone/>
          </a:pPr>
          <a:r>
            <a:rPr lang="en-US" sz="1400" b="1" kern="1200" dirty="0">
              <a:solidFill>
                <a:schemeClr val="tx2"/>
              </a:solidFill>
              <a:latin typeface="Arial" panose="020B0604020202020204" pitchFamily="34" charset="0"/>
              <a:cs typeface="Arial" panose="020B0604020202020204" pitchFamily="34" charset="0"/>
            </a:rPr>
            <a:t>(Behavior-Cry)</a:t>
          </a:r>
          <a:br>
            <a:rPr lang="en-US" sz="1400" b="1" kern="1200" dirty="0">
              <a:solidFill>
                <a:schemeClr val="accent4"/>
              </a:solidFill>
              <a:latin typeface="Arial" panose="020B0604020202020204" pitchFamily="34" charset="0"/>
              <a:cs typeface="Arial" panose="020B0604020202020204" pitchFamily="34" charset="0"/>
            </a:rPr>
          </a:br>
          <a:endParaRPr lang="en-US" sz="1400" b="1" kern="1200" dirty="0">
            <a:solidFill>
              <a:schemeClr val="accent4"/>
            </a:solidFill>
            <a:latin typeface="Arial" panose="020B0604020202020204" pitchFamily="34" charset="0"/>
            <a:cs typeface="Arial" panose="020B0604020202020204" pitchFamily="34" charset="0"/>
          </a:endParaRPr>
        </a:p>
      </dsp:txBody>
      <dsp:txXfrm>
        <a:off x="3698990" y="1606007"/>
        <a:ext cx="1665130" cy="851985"/>
      </dsp:txXfrm>
    </dsp:sp>
    <dsp:sp modelId="{DF60CFF6-E53A-4621-95AD-212F3E1EB25D}">
      <dsp:nvSpPr>
        <dsp:cNvPr id="0" name=""/>
        <dsp:cNvSpPr/>
      </dsp:nvSpPr>
      <dsp:spPr>
        <a:xfrm>
          <a:off x="1412070" y="472257"/>
          <a:ext cx="3119485" cy="3119485"/>
        </a:xfrm>
        <a:custGeom>
          <a:avLst/>
          <a:gdLst/>
          <a:ahLst/>
          <a:cxnLst/>
          <a:rect l="0" t="0" r="0" b="0"/>
          <a:pathLst>
            <a:path>
              <a:moveTo>
                <a:pt x="3043342" y="2041124"/>
              </a:moveTo>
              <a:arcTo wR="1559742" hR="1559742" stAng="1078598" swAng="2146366"/>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61CECDDE-F9E4-47AE-A3E8-9FBA5792AD64}">
      <dsp:nvSpPr>
        <dsp:cNvPr id="0" name=""/>
        <dsp:cNvSpPr/>
      </dsp:nvSpPr>
      <dsp:spPr>
        <a:xfrm>
          <a:off x="2057403" y="3119659"/>
          <a:ext cx="1828819"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Intervention</a:t>
          </a:r>
          <a:br>
            <a:rPr lang="en-US" sz="2000" b="1" kern="1200" dirty="0">
              <a:solidFill>
                <a:schemeClr val="accent4"/>
              </a:solidFill>
              <a:latin typeface="Arial" panose="020B0604020202020204" pitchFamily="34" charset="0"/>
              <a:cs typeface="Arial" panose="020B0604020202020204" pitchFamily="34" charset="0"/>
            </a:rPr>
          </a:br>
          <a:r>
            <a:rPr lang="en-US" sz="1400" b="1" kern="1200" dirty="0">
              <a:solidFill>
                <a:schemeClr val="tx2"/>
              </a:solidFill>
              <a:latin typeface="Arial" panose="020B0604020202020204" pitchFamily="34" charset="0"/>
              <a:cs typeface="Arial" panose="020B0604020202020204" pitchFamily="34" charset="0"/>
            </a:rPr>
            <a:t>(Ignore, Slap)</a:t>
          </a:r>
        </a:p>
      </dsp:txBody>
      <dsp:txXfrm>
        <a:off x="2103493" y="3165749"/>
        <a:ext cx="1736639" cy="851985"/>
      </dsp:txXfrm>
    </dsp:sp>
    <dsp:sp modelId="{A9BC68EC-6BD7-4349-B616-96BE7EBC3E52}">
      <dsp:nvSpPr>
        <dsp:cNvPr id="0" name=""/>
        <dsp:cNvSpPr/>
      </dsp:nvSpPr>
      <dsp:spPr>
        <a:xfrm>
          <a:off x="1412070" y="472257"/>
          <a:ext cx="3119485" cy="3119485"/>
        </a:xfrm>
        <a:custGeom>
          <a:avLst/>
          <a:gdLst/>
          <a:ahLst/>
          <a:cxnLst/>
          <a:rect l="0" t="0" r="0" b="0"/>
          <a:pathLst>
            <a:path>
              <a:moveTo>
                <a:pt x="637438" y="2817579"/>
              </a:moveTo>
              <a:arcTo wR="1559742" hR="1559742" stAng="7575036" swAng="2146366"/>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76811B7E-1B7B-44C8-B38A-EBDB54759F46}">
      <dsp:nvSpPr>
        <dsp:cNvPr id="0" name=""/>
        <dsp:cNvSpPr/>
      </dsp:nvSpPr>
      <dsp:spPr>
        <a:xfrm>
          <a:off x="685789" y="1559917"/>
          <a:ext cx="1452562"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Anxious</a:t>
          </a:r>
        </a:p>
        <a:p>
          <a:pPr marL="0" lvl="0" indent="0" algn="ctr" defTabSz="889000">
            <a:lnSpc>
              <a:spcPct val="9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Angry</a:t>
          </a:r>
        </a:p>
        <a:p>
          <a:pPr marL="0" lvl="0" indent="0" algn="ctr" defTabSz="889000">
            <a:lnSpc>
              <a:spcPct val="9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Fearful</a:t>
          </a:r>
          <a:endParaRPr lang="en-US" sz="1800" b="1" kern="1200" dirty="0">
            <a:solidFill>
              <a:schemeClr val="accent4"/>
            </a:solidFill>
            <a:latin typeface="Arial" panose="020B0604020202020204" pitchFamily="34" charset="0"/>
            <a:cs typeface="Arial" panose="020B0604020202020204" pitchFamily="34" charset="0"/>
          </a:endParaRPr>
        </a:p>
      </dsp:txBody>
      <dsp:txXfrm>
        <a:off x="731879" y="1606007"/>
        <a:ext cx="1360382" cy="851985"/>
      </dsp:txXfrm>
    </dsp:sp>
    <dsp:sp modelId="{C13DE924-BCBA-4A70-B3A8-ACA02DAFE39C}">
      <dsp:nvSpPr>
        <dsp:cNvPr id="0" name=""/>
        <dsp:cNvSpPr/>
      </dsp:nvSpPr>
      <dsp:spPr>
        <a:xfrm>
          <a:off x="1412070" y="472257"/>
          <a:ext cx="3119485" cy="3119485"/>
        </a:xfrm>
        <a:custGeom>
          <a:avLst/>
          <a:gdLst/>
          <a:ahLst/>
          <a:cxnLst/>
          <a:rect l="0" t="0" r="0" b="0"/>
          <a:pathLst>
            <a:path>
              <a:moveTo>
                <a:pt x="76411" y="1077532"/>
              </a:moveTo>
              <a:arcTo wR="1559742" hR="1559742" stAng="11880517" swAng="2345621"/>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B645E-14B6-43CF-A610-AB685B3ACA72}">
      <dsp:nvSpPr>
        <dsp:cNvPr id="0" name=""/>
        <dsp:cNvSpPr/>
      </dsp:nvSpPr>
      <dsp:spPr>
        <a:xfrm>
          <a:off x="2209798" y="174"/>
          <a:ext cx="1676416"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endParaRPr lang="en-US" sz="2000" b="1" kern="1200" dirty="0">
            <a:solidFill>
              <a:schemeClr val="accent4"/>
            </a:solidFill>
            <a:latin typeface="Arial" panose="020B0604020202020204" pitchFamily="34" charset="0"/>
            <a:cs typeface="Arial" panose="020B0604020202020204" pitchFamily="34" charset="0"/>
          </a:endParaRPr>
        </a:p>
        <a:p>
          <a:pPr marL="0" lvl="0" indent="0" algn="ctr" defTabSz="889000">
            <a:lnSpc>
              <a:spcPct val="10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Need</a:t>
          </a:r>
          <a:br>
            <a:rPr lang="en-US" sz="1800" b="1" kern="1200" dirty="0">
              <a:solidFill>
                <a:schemeClr val="accent4"/>
              </a:solidFill>
              <a:latin typeface="Arial" panose="020B0604020202020204" pitchFamily="34" charset="0"/>
              <a:cs typeface="Arial" panose="020B0604020202020204" pitchFamily="34" charset="0"/>
            </a:rPr>
          </a:br>
          <a:endParaRPr lang="en-US" sz="1400" b="1" kern="1200" dirty="0">
            <a:solidFill>
              <a:schemeClr val="tx2"/>
            </a:solidFill>
            <a:latin typeface="Arial" panose="020B0604020202020204" pitchFamily="34" charset="0"/>
            <a:cs typeface="Arial" panose="020B0604020202020204" pitchFamily="34" charset="0"/>
          </a:endParaRPr>
        </a:p>
      </dsp:txBody>
      <dsp:txXfrm>
        <a:off x="2255888" y="46264"/>
        <a:ext cx="1584236" cy="851985"/>
      </dsp:txXfrm>
    </dsp:sp>
    <dsp:sp modelId="{AD60788F-CFD1-45C9-9E2E-D11A9C431275}">
      <dsp:nvSpPr>
        <dsp:cNvPr id="0" name=""/>
        <dsp:cNvSpPr/>
      </dsp:nvSpPr>
      <dsp:spPr>
        <a:xfrm>
          <a:off x="1488264" y="472257"/>
          <a:ext cx="3119485" cy="3119485"/>
        </a:xfrm>
        <a:custGeom>
          <a:avLst/>
          <a:gdLst/>
          <a:ahLst/>
          <a:cxnLst/>
          <a:rect l="0" t="0" r="0" b="0"/>
          <a:pathLst>
            <a:path>
              <a:moveTo>
                <a:pt x="2406902" y="250117"/>
              </a:moveTo>
              <a:arcTo wR="1559742" hR="1559742" stAng="18173861" swAng="2345621"/>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B4737B3E-B4B1-40E4-8389-72815D89AB41}">
      <dsp:nvSpPr>
        <dsp:cNvPr id="0" name=""/>
        <dsp:cNvSpPr/>
      </dsp:nvSpPr>
      <dsp:spPr>
        <a:xfrm>
          <a:off x="3729095" y="1559917"/>
          <a:ext cx="1757310"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Expression</a:t>
          </a:r>
        </a:p>
      </dsp:txBody>
      <dsp:txXfrm>
        <a:off x="3775185" y="1606007"/>
        <a:ext cx="1665130" cy="851985"/>
      </dsp:txXfrm>
    </dsp:sp>
    <dsp:sp modelId="{DF60CFF6-E53A-4621-95AD-212F3E1EB25D}">
      <dsp:nvSpPr>
        <dsp:cNvPr id="0" name=""/>
        <dsp:cNvSpPr/>
      </dsp:nvSpPr>
      <dsp:spPr>
        <a:xfrm>
          <a:off x="1488264" y="472257"/>
          <a:ext cx="3119485" cy="3119485"/>
        </a:xfrm>
        <a:custGeom>
          <a:avLst/>
          <a:gdLst/>
          <a:ahLst/>
          <a:cxnLst/>
          <a:rect l="0" t="0" r="0" b="0"/>
          <a:pathLst>
            <a:path>
              <a:moveTo>
                <a:pt x="3043626" y="2040250"/>
              </a:moveTo>
              <a:arcTo wR="1559742" hR="1559742" stAng="1076573" swAng="1938249"/>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61CECDDE-F9E4-47AE-A3E8-9FBA5792AD64}">
      <dsp:nvSpPr>
        <dsp:cNvPr id="0" name=""/>
        <dsp:cNvSpPr/>
      </dsp:nvSpPr>
      <dsp:spPr>
        <a:xfrm>
          <a:off x="2057403" y="3119659"/>
          <a:ext cx="1981208"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Intervention</a:t>
          </a:r>
          <a:br>
            <a:rPr lang="en-US" sz="1800" b="1" kern="1200" dirty="0">
              <a:solidFill>
                <a:schemeClr val="accent4"/>
              </a:solidFill>
              <a:latin typeface="Arial" panose="020B0604020202020204" pitchFamily="34" charset="0"/>
              <a:cs typeface="Arial" panose="020B0604020202020204" pitchFamily="34" charset="0"/>
            </a:rPr>
          </a:br>
          <a:endParaRPr lang="en-US" sz="1400" b="1" kern="1200" dirty="0">
            <a:solidFill>
              <a:schemeClr val="tx2"/>
            </a:solidFill>
            <a:latin typeface="Arial" panose="020B0604020202020204" pitchFamily="34" charset="0"/>
            <a:cs typeface="Arial" panose="020B0604020202020204" pitchFamily="34" charset="0"/>
          </a:endParaRPr>
        </a:p>
      </dsp:txBody>
      <dsp:txXfrm>
        <a:off x="2103493" y="3165749"/>
        <a:ext cx="1889028" cy="851985"/>
      </dsp:txXfrm>
    </dsp:sp>
    <dsp:sp modelId="{A9BC68EC-6BD7-4349-B616-96BE7EBC3E52}">
      <dsp:nvSpPr>
        <dsp:cNvPr id="0" name=""/>
        <dsp:cNvSpPr/>
      </dsp:nvSpPr>
      <dsp:spPr>
        <a:xfrm>
          <a:off x="1488264" y="472257"/>
          <a:ext cx="3119485" cy="3119485"/>
        </a:xfrm>
        <a:custGeom>
          <a:avLst/>
          <a:gdLst/>
          <a:ahLst/>
          <a:cxnLst/>
          <a:rect l="0" t="0" r="0" b="0"/>
          <a:pathLst>
            <a:path>
              <a:moveTo>
                <a:pt x="562320" y="2758886"/>
              </a:moveTo>
              <a:arcTo wR="1559742" hR="1559742" stAng="7785178" swAng="1938249"/>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76811B7E-1B7B-44C8-B38A-EBDB54759F46}">
      <dsp:nvSpPr>
        <dsp:cNvPr id="0" name=""/>
        <dsp:cNvSpPr/>
      </dsp:nvSpPr>
      <dsp:spPr>
        <a:xfrm>
          <a:off x="609594" y="1559917"/>
          <a:ext cx="1757339"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Relaxation</a:t>
          </a:r>
        </a:p>
      </dsp:txBody>
      <dsp:txXfrm>
        <a:off x="655684" y="1606007"/>
        <a:ext cx="1665159" cy="851985"/>
      </dsp:txXfrm>
    </dsp:sp>
    <dsp:sp modelId="{C13DE924-BCBA-4A70-B3A8-ACA02DAFE39C}">
      <dsp:nvSpPr>
        <dsp:cNvPr id="0" name=""/>
        <dsp:cNvSpPr/>
      </dsp:nvSpPr>
      <dsp:spPr>
        <a:xfrm>
          <a:off x="1488264" y="472257"/>
          <a:ext cx="3119485" cy="3119485"/>
        </a:xfrm>
        <a:custGeom>
          <a:avLst/>
          <a:gdLst/>
          <a:ahLst/>
          <a:cxnLst/>
          <a:rect l="0" t="0" r="0" b="0"/>
          <a:pathLst>
            <a:path>
              <a:moveTo>
                <a:pt x="76411" y="1077532"/>
              </a:moveTo>
              <a:arcTo wR="1559742" hR="1559742" stAng="11880517" swAng="2345621"/>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B645E-14B6-43CF-A610-AB685B3ACA72}">
      <dsp:nvSpPr>
        <dsp:cNvPr id="0" name=""/>
        <dsp:cNvSpPr/>
      </dsp:nvSpPr>
      <dsp:spPr>
        <a:xfrm>
          <a:off x="2209798" y="174"/>
          <a:ext cx="1676416"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endParaRPr lang="en-US" sz="2000" b="1" kern="1200" dirty="0">
            <a:solidFill>
              <a:schemeClr val="accent4"/>
            </a:solidFill>
            <a:latin typeface="Arial" panose="020B0604020202020204" pitchFamily="34" charset="0"/>
            <a:cs typeface="Arial" panose="020B0604020202020204" pitchFamily="34" charset="0"/>
          </a:endParaRPr>
        </a:p>
        <a:p>
          <a:pPr marL="0" lvl="0" indent="0" algn="ctr" defTabSz="889000">
            <a:lnSpc>
              <a:spcPct val="10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Need</a:t>
          </a:r>
          <a:br>
            <a:rPr lang="en-US" sz="1800" b="1" kern="1200" dirty="0">
              <a:solidFill>
                <a:schemeClr val="accent4"/>
              </a:solidFill>
              <a:latin typeface="Arial" panose="020B0604020202020204" pitchFamily="34" charset="0"/>
              <a:cs typeface="Arial" panose="020B0604020202020204" pitchFamily="34" charset="0"/>
            </a:rPr>
          </a:br>
          <a:endParaRPr lang="en-US" sz="1400" b="1" kern="1200" dirty="0">
            <a:solidFill>
              <a:schemeClr val="tx2"/>
            </a:solidFill>
            <a:latin typeface="Arial" panose="020B0604020202020204" pitchFamily="34" charset="0"/>
            <a:cs typeface="Arial" panose="020B0604020202020204" pitchFamily="34" charset="0"/>
          </a:endParaRPr>
        </a:p>
      </dsp:txBody>
      <dsp:txXfrm>
        <a:off x="2255888" y="46264"/>
        <a:ext cx="1584236" cy="851985"/>
      </dsp:txXfrm>
    </dsp:sp>
    <dsp:sp modelId="{AD60788F-CFD1-45C9-9E2E-D11A9C431275}">
      <dsp:nvSpPr>
        <dsp:cNvPr id="0" name=""/>
        <dsp:cNvSpPr/>
      </dsp:nvSpPr>
      <dsp:spPr>
        <a:xfrm>
          <a:off x="1488264" y="472257"/>
          <a:ext cx="3119485" cy="3119485"/>
        </a:xfrm>
        <a:custGeom>
          <a:avLst/>
          <a:gdLst/>
          <a:ahLst/>
          <a:cxnLst/>
          <a:rect l="0" t="0" r="0" b="0"/>
          <a:pathLst>
            <a:path>
              <a:moveTo>
                <a:pt x="2406902" y="250117"/>
              </a:moveTo>
              <a:arcTo wR="1559742" hR="1559742" stAng="18173861" swAng="2345621"/>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B4737B3E-B4B1-40E4-8389-72815D89AB41}">
      <dsp:nvSpPr>
        <dsp:cNvPr id="0" name=""/>
        <dsp:cNvSpPr/>
      </dsp:nvSpPr>
      <dsp:spPr>
        <a:xfrm>
          <a:off x="3729095" y="1559917"/>
          <a:ext cx="1757310"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Expression</a:t>
          </a:r>
        </a:p>
      </dsp:txBody>
      <dsp:txXfrm>
        <a:off x="3775185" y="1606007"/>
        <a:ext cx="1665130" cy="851985"/>
      </dsp:txXfrm>
    </dsp:sp>
    <dsp:sp modelId="{DF60CFF6-E53A-4621-95AD-212F3E1EB25D}">
      <dsp:nvSpPr>
        <dsp:cNvPr id="0" name=""/>
        <dsp:cNvSpPr/>
      </dsp:nvSpPr>
      <dsp:spPr>
        <a:xfrm>
          <a:off x="1488264" y="472257"/>
          <a:ext cx="3119485" cy="3119485"/>
        </a:xfrm>
        <a:custGeom>
          <a:avLst/>
          <a:gdLst/>
          <a:ahLst/>
          <a:cxnLst/>
          <a:rect l="0" t="0" r="0" b="0"/>
          <a:pathLst>
            <a:path>
              <a:moveTo>
                <a:pt x="3043626" y="2040250"/>
              </a:moveTo>
              <a:arcTo wR="1559742" hR="1559742" stAng="1076573" swAng="1938249"/>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61CECDDE-F9E4-47AE-A3E8-9FBA5792AD64}">
      <dsp:nvSpPr>
        <dsp:cNvPr id="0" name=""/>
        <dsp:cNvSpPr/>
      </dsp:nvSpPr>
      <dsp:spPr>
        <a:xfrm>
          <a:off x="2057403" y="3119659"/>
          <a:ext cx="1981208"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Intervention</a:t>
          </a:r>
          <a:br>
            <a:rPr lang="en-US" sz="1800" b="1" kern="1200" dirty="0">
              <a:solidFill>
                <a:schemeClr val="accent4"/>
              </a:solidFill>
              <a:latin typeface="Arial" panose="020B0604020202020204" pitchFamily="34" charset="0"/>
              <a:cs typeface="Arial" panose="020B0604020202020204" pitchFamily="34" charset="0"/>
            </a:rPr>
          </a:br>
          <a:endParaRPr lang="en-US" sz="1400" b="1" kern="1200" dirty="0">
            <a:solidFill>
              <a:schemeClr val="tx2"/>
            </a:solidFill>
            <a:latin typeface="Arial" panose="020B0604020202020204" pitchFamily="34" charset="0"/>
            <a:cs typeface="Arial" panose="020B0604020202020204" pitchFamily="34" charset="0"/>
          </a:endParaRPr>
        </a:p>
      </dsp:txBody>
      <dsp:txXfrm>
        <a:off x="2103493" y="3165749"/>
        <a:ext cx="1889028" cy="851985"/>
      </dsp:txXfrm>
    </dsp:sp>
    <dsp:sp modelId="{A9BC68EC-6BD7-4349-B616-96BE7EBC3E52}">
      <dsp:nvSpPr>
        <dsp:cNvPr id="0" name=""/>
        <dsp:cNvSpPr/>
      </dsp:nvSpPr>
      <dsp:spPr>
        <a:xfrm>
          <a:off x="1488264" y="472257"/>
          <a:ext cx="3119485" cy="3119485"/>
        </a:xfrm>
        <a:custGeom>
          <a:avLst/>
          <a:gdLst/>
          <a:ahLst/>
          <a:cxnLst/>
          <a:rect l="0" t="0" r="0" b="0"/>
          <a:pathLst>
            <a:path>
              <a:moveTo>
                <a:pt x="562320" y="2758886"/>
              </a:moveTo>
              <a:arcTo wR="1559742" hR="1559742" stAng="7785178" swAng="1938249"/>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76811B7E-1B7B-44C8-B38A-EBDB54759F46}">
      <dsp:nvSpPr>
        <dsp:cNvPr id="0" name=""/>
        <dsp:cNvSpPr/>
      </dsp:nvSpPr>
      <dsp:spPr>
        <a:xfrm>
          <a:off x="609594" y="1559917"/>
          <a:ext cx="1757339"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Relaxation</a:t>
          </a:r>
        </a:p>
      </dsp:txBody>
      <dsp:txXfrm>
        <a:off x="655684" y="1606007"/>
        <a:ext cx="1665159" cy="851985"/>
      </dsp:txXfrm>
    </dsp:sp>
    <dsp:sp modelId="{C13DE924-BCBA-4A70-B3A8-ACA02DAFE39C}">
      <dsp:nvSpPr>
        <dsp:cNvPr id="0" name=""/>
        <dsp:cNvSpPr/>
      </dsp:nvSpPr>
      <dsp:spPr>
        <a:xfrm>
          <a:off x="1488264" y="472257"/>
          <a:ext cx="3119485" cy="3119485"/>
        </a:xfrm>
        <a:custGeom>
          <a:avLst/>
          <a:gdLst/>
          <a:ahLst/>
          <a:cxnLst/>
          <a:rect l="0" t="0" r="0" b="0"/>
          <a:pathLst>
            <a:path>
              <a:moveTo>
                <a:pt x="76411" y="1077532"/>
              </a:moveTo>
              <a:arcTo wR="1559742" hR="1559742" stAng="11880517" swAng="2345621"/>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B645E-14B6-43CF-A610-AB685B3ACA72}">
      <dsp:nvSpPr>
        <dsp:cNvPr id="0" name=""/>
        <dsp:cNvSpPr/>
      </dsp:nvSpPr>
      <dsp:spPr>
        <a:xfrm>
          <a:off x="2133604" y="174"/>
          <a:ext cx="1676416"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Need</a:t>
          </a:r>
          <a:br>
            <a:rPr lang="en-US" sz="1800" b="1" kern="1200" dirty="0">
              <a:solidFill>
                <a:schemeClr val="accent4"/>
              </a:solidFill>
              <a:latin typeface="Arial" panose="020B0604020202020204" pitchFamily="34" charset="0"/>
              <a:cs typeface="Arial" panose="020B0604020202020204" pitchFamily="34" charset="0"/>
            </a:rPr>
          </a:br>
          <a:r>
            <a:rPr lang="en-US" sz="1400" b="1" kern="1200" dirty="0">
              <a:solidFill>
                <a:schemeClr val="tx2"/>
              </a:solidFill>
              <a:latin typeface="Arial" panose="020B0604020202020204" pitchFamily="34" charset="0"/>
              <a:cs typeface="Arial" panose="020B0604020202020204" pitchFamily="34" charset="0"/>
            </a:rPr>
            <a:t>(Survival-Food) </a:t>
          </a:r>
        </a:p>
      </dsp:txBody>
      <dsp:txXfrm>
        <a:off x="2179694" y="46264"/>
        <a:ext cx="1584236" cy="851985"/>
      </dsp:txXfrm>
    </dsp:sp>
    <dsp:sp modelId="{AD60788F-CFD1-45C9-9E2E-D11A9C431275}">
      <dsp:nvSpPr>
        <dsp:cNvPr id="0" name=""/>
        <dsp:cNvSpPr/>
      </dsp:nvSpPr>
      <dsp:spPr>
        <a:xfrm>
          <a:off x="1412070" y="472257"/>
          <a:ext cx="3119485" cy="3119485"/>
        </a:xfrm>
        <a:custGeom>
          <a:avLst/>
          <a:gdLst/>
          <a:ahLst/>
          <a:cxnLst/>
          <a:rect l="0" t="0" r="0" b="0"/>
          <a:pathLst>
            <a:path>
              <a:moveTo>
                <a:pt x="2406902" y="250117"/>
              </a:moveTo>
              <a:arcTo wR="1559742" hR="1559742" stAng="18173861" swAng="2345621"/>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B4737B3E-B4B1-40E4-8389-72815D89AB41}">
      <dsp:nvSpPr>
        <dsp:cNvPr id="0" name=""/>
        <dsp:cNvSpPr/>
      </dsp:nvSpPr>
      <dsp:spPr>
        <a:xfrm>
          <a:off x="3652900" y="1559917"/>
          <a:ext cx="1757310"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Expression</a:t>
          </a:r>
        </a:p>
        <a:p>
          <a:pPr marL="0" lvl="0" indent="0" algn="ctr" defTabSz="889000">
            <a:lnSpc>
              <a:spcPct val="100000"/>
            </a:lnSpc>
            <a:spcBef>
              <a:spcPct val="0"/>
            </a:spcBef>
            <a:spcAft>
              <a:spcPct val="35000"/>
            </a:spcAft>
            <a:buNone/>
          </a:pPr>
          <a:r>
            <a:rPr lang="en-US" sz="1400" b="1" kern="1200" dirty="0">
              <a:solidFill>
                <a:schemeClr val="tx2"/>
              </a:solidFill>
              <a:latin typeface="Arial" panose="020B0604020202020204" pitchFamily="34" charset="0"/>
              <a:cs typeface="Arial" panose="020B0604020202020204" pitchFamily="34" charset="0"/>
            </a:rPr>
            <a:t>(Behavior-Cry)</a:t>
          </a:r>
          <a:br>
            <a:rPr lang="en-US" sz="1400" b="1" kern="1200" dirty="0">
              <a:solidFill>
                <a:schemeClr val="accent4"/>
              </a:solidFill>
              <a:latin typeface="Arial" panose="020B0604020202020204" pitchFamily="34" charset="0"/>
              <a:cs typeface="Arial" panose="020B0604020202020204" pitchFamily="34" charset="0"/>
            </a:rPr>
          </a:br>
          <a:endParaRPr lang="en-US" sz="1400" b="1" kern="1200" dirty="0">
            <a:solidFill>
              <a:schemeClr val="accent4"/>
            </a:solidFill>
            <a:latin typeface="Arial" panose="020B0604020202020204" pitchFamily="34" charset="0"/>
            <a:cs typeface="Arial" panose="020B0604020202020204" pitchFamily="34" charset="0"/>
          </a:endParaRPr>
        </a:p>
      </dsp:txBody>
      <dsp:txXfrm>
        <a:off x="3698990" y="1606007"/>
        <a:ext cx="1665130" cy="851985"/>
      </dsp:txXfrm>
    </dsp:sp>
    <dsp:sp modelId="{DF60CFF6-E53A-4621-95AD-212F3E1EB25D}">
      <dsp:nvSpPr>
        <dsp:cNvPr id="0" name=""/>
        <dsp:cNvSpPr/>
      </dsp:nvSpPr>
      <dsp:spPr>
        <a:xfrm>
          <a:off x="1412070" y="472257"/>
          <a:ext cx="3119485" cy="3119485"/>
        </a:xfrm>
        <a:custGeom>
          <a:avLst/>
          <a:gdLst/>
          <a:ahLst/>
          <a:cxnLst/>
          <a:rect l="0" t="0" r="0" b="0"/>
          <a:pathLst>
            <a:path>
              <a:moveTo>
                <a:pt x="3043342" y="2041124"/>
              </a:moveTo>
              <a:arcTo wR="1559742" hR="1559742" stAng="1078598" swAng="2146366"/>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61CECDDE-F9E4-47AE-A3E8-9FBA5792AD64}">
      <dsp:nvSpPr>
        <dsp:cNvPr id="0" name=""/>
        <dsp:cNvSpPr/>
      </dsp:nvSpPr>
      <dsp:spPr>
        <a:xfrm>
          <a:off x="2057403" y="3119659"/>
          <a:ext cx="1828819"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Intervention</a:t>
          </a:r>
          <a:br>
            <a:rPr lang="en-US" sz="2000" b="1" kern="1200" dirty="0">
              <a:solidFill>
                <a:schemeClr val="accent4"/>
              </a:solidFill>
              <a:latin typeface="Arial" panose="020B0604020202020204" pitchFamily="34" charset="0"/>
              <a:cs typeface="Arial" panose="020B0604020202020204" pitchFamily="34" charset="0"/>
            </a:rPr>
          </a:br>
          <a:r>
            <a:rPr lang="en-US" sz="1400" b="1" kern="1200" dirty="0">
              <a:solidFill>
                <a:schemeClr val="tx2"/>
              </a:solidFill>
              <a:latin typeface="Arial" panose="020B0604020202020204" pitchFamily="34" charset="0"/>
              <a:cs typeface="Arial" panose="020B0604020202020204" pitchFamily="34" charset="0"/>
            </a:rPr>
            <a:t>(Ignore, Slap)</a:t>
          </a:r>
        </a:p>
      </dsp:txBody>
      <dsp:txXfrm>
        <a:off x="2103493" y="3165749"/>
        <a:ext cx="1736639" cy="851985"/>
      </dsp:txXfrm>
    </dsp:sp>
    <dsp:sp modelId="{A9BC68EC-6BD7-4349-B616-96BE7EBC3E52}">
      <dsp:nvSpPr>
        <dsp:cNvPr id="0" name=""/>
        <dsp:cNvSpPr/>
      </dsp:nvSpPr>
      <dsp:spPr>
        <a:xfrm>
          <a:off x="1412070" y="472257"/>
          <a:ext cx="3119485" cy="3119485"/>
        </a:xfrm>
        <a:custGeom>
          <a:avLst/>
          <a:gdLst/>
          <a:ahLst/>
          <a:cxnLst/>
          <a:rect l="0" t="0" r="0" b="0"/>
          <a:pathLst>
            <a:path>
              <a:moveTo>
                <a:pt x="637438" y="2817579"/>
              </a:moveTo>
              <a:arcTo wR="1559742" hR="1559742" stAng="7575036" swAng="2146366"/>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76811B7E-1B7B-44C8-B38A-EBDB54759F46}">
      <dsp:nvSpPr>
        <dsp:cNvPr id="0" name=""/>
        <dsp:cNvSpPr/>
      </dsp:nvSpPr>
      <dsp:spPr>
        <a:xfrm>
          <a:off x="685789" y="1559917"/>
          <a:ext cx="1452562"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Anxious</a:t>
          </a:r>
        </a:p>
        <a:p>
          <a:pPr marL="0" lvl="0" indent="0" algn="ctr" defTabSz="889000">
            <a:lnSpc>
              <a:spcPct val="9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Angry</a:t>
          </a:r>
        </a:p>
        <a:p>
          <a:pPr marL="0" lvl="0" indent="0" algn="ctr" defTabSz="889000">
            <a:lnSpc>
              <a:spcPct val="9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Fearful</a:t>
          </a:r>
          <a:endParaRPr lang="en-US" sz="1800" b="1" kern="1200" dirty="0">
            <a:solidFill>
              <a:schemeClr val="accent4"/>
            </a:solidFill>
            <a:latin typeface="Arial" panose="020B0604020202020204" pitchFamily="34" charset="0"/>
            <a:cs typeface="Arial" panose="020B0604020202020204" pitchFamily="34" charset="0"/>
          </a:endParaRPr>
        </a:p>
      </dsp:txBody>
      <dsp:txXfrm>
        <a:off x="731879" y="1606007"/>
        <a:ext cx="1360382" cy="851985"/>
      </dsp:txXfrm>
    </dsp:sp>
    <dsp:sp modelId="{C13DE924-BCBA-4A70-B3A8-ACA02DAFE39C}">
      <dsp:nvSpPr>
        <dsp:cNvPr id="0" name=""/>
        <dsp:cNvSpPr/>
      </dsp:nvSpPr>
      <dsp:spPr>
        <a:xfrm>
          <a:off x="1412070" y="472257"/>
          <a:ext cx="3119485" cy="3119485"/>
        </a:xfrm>
        <a:custGeom>
          <a:avLst/>
          <a:gdLst/>
          <a:ahLst/>
          <a:cxnLst/>
          <a:rect l="0" t="0" r="0" b="0"/>
          <a:pathLst>
            <a:path>
              <a:moveTo>
                <a:pt x="76411" y="1077532"/>
              </a:moveTo>
              <a:arcTo wR="1559742" hR="1559742" stAng="11880517" swAng="2345621"/>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57C1F75C-90CC-422A-AD5B-1C71DC5636A6}"/>
              </a:ext>
            </a:extLst>
          </p:cNvPr>
          <p:cNvSpPr>
            <a:spLocks noGrp="1" noChangeArrowheads="1"/>
          </p:cNvSpPr>
          <p:nvPr>
            <p:ph type="hdr" sz="quarter"/>
          </p:nvPr>
        </p:nvSpPr>
        <p:spPr bwMode="auto">
          <a:xfrm>
            <a:off x="0" y="155363"/>
            <a:ext cx="7010400" cy="462918"/>
          </a:xfrm>
          <a:prstGeom prst="rect">
            <a:avLst/>
          </a:prstGeom>
          <a:noFill/>
          <a:ln>
            <a:noFill/>
          </a:ln>
          <a:effectLst/>
        </p:spPr>
        <p:txBody>
          <a:bodyPr vert="horz" wrap="square" lIns="93455" tIns="46728" rIns="93455" bIns="46728" numCol="1" anchor="t" anchorCtr="0" compatLnSpc="1">
            <a:prstTxWarp prst="textNoShape">
              <a:avLst/>
            </a:prstTxWarp>
          </a:bodyPr>
          <a:lstStyle>
            <a:lvl1pPr algn="ctr" defTabSz="934876" eaLnBrk="1" hangingPunct="1">
              <a:defRPr sz="1000">
                <a:latin typeface="Verdana" pitchFamily="34" charset="0"/>
              </a:defRPr>
            </a:lvl1pPr>
          </a:lstStyle>
          <a:p>
            <a:pPr>
              <a:defRPr/>
            </a:pPr>
            <a:r>
              <a:rPr lang="en-US" dirty="0"/>
              <a:t>Online GPSII </a:t>
            </a:r>
          </a:p>
        </p:txBody>
      </p:sp>
      <p:sp>
        <p:nvSpPr>
          <p:cNvPr id="171013" name="Rectangle 5">
            <a:extLst>
              <a:ext uri="{FF2B5EF4-FFF2-40B4-BE49-F238E27FC236}">
                <a16:creationId xmlns:a16="http://schemas.microsoft.com/office/drawing/2014/main" id="{EA1A4EF1-ACE1-4EB7-BBCE-EA606DB64A2B}"/>
              </a:ext>
            </a:extLst>
          </p:cNvPr>
          <p:cNvSpPr>
            <a:spLocks noGrp="1" noChangeArrowheads="1"/>
          </p:cNvSpPr>
          <p:nvPr>
            <p:ph type="sldNum" sz="quarter" idx="3"/>
          </p:nvPr>
        </p:nvSpPr>
        <p:spPr bwMode="auto">
          <a:xfrm>
            <a:off x="0" y="8830312"/>
            <a:ext cx="7010400" cy="464503"/>
          </a:xfrm>
          <a:prstGeom prst="rect">
            <a:avLst/>
          </a:prstGeom>
          <a:noFill/>
          <a:ln>
            <a:noFill/>
          </a:ln>
          <a:effectLst/>
        </p:spPr>
        <p:txBody>
          <a:bodyPr vert="horz" wrap="square" lIns="93455" tIns="46728" rIns="93455" bIns="46728" numCol="1" anchor="b" anchorCtr="0" compatLnSpc="1">
            <a:prstTxWarp prst="textNoShape">
              <a:avLst/>
            </a:prstTxWarp>
          </a:bodyPr>
          <a:lstStyle>
            <a:lvl1pPr algn="ctr" defTabSz="933542" eaLnBrk="1" hangingPunct="1">
              <a:defRPr sz="1000">
                <a:latin typeface="Verdana" panose="020B0604030504040204" pitchFamily="34" charset="0"/>
              </a:defRPr>
            </a:lvl1pPr>
          </a:lstStyle>
          <a:p>
            <a:pPr>
              <a:defRPr/>
            </a:pPr>
            <a:fld id="{243A2A10-3094-4406-8D8C-605124DCF2E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B5C0BEF-53F5-4ABB-BFBC-C4F01F73E4E3}"/>
              </a:ext>
            </a:extLst>
          </p:cNvPr>
          <p:cNvSpPr>
            <a:spLocks noGrp="1" noChangeArrowheads="1"/>
          </p:cNvSpPr>
          <p:nvPr>
            <p:ph type="hdr" sz="quarter"/>
          </p:nvPr>
        </p:nvSpPr>
        <p:spPr bwMode="auto">
          <a:xfrm>
            <a:off x="0" y="0"/>
            <a:ext cx="3036150" cy="464503"/>
          </a:xfrm>
          <a:prstGeom prst="rect">
            <a:avLst/>
          </a:prstGeom>
          <a:noFill/>
          <a:ln>
            <a:noFill/>
          </a:ln>
          <a:effectLst/>
        </p:spPr>
        <p:txBody>
          <a:bodyPr vert="horz" wrap="square" lIns="93455" tIns="46728" rIns="93455" bIns="46728" numCol="1" anchor="t" anchorCtr="0" compatLnSpc="1">
            <a:prstTxWarp prst="textNoShape">
              <a:avLst/>
            </a:prstTxWarp>
          </a:bodyPr>
          <a:lstStyle>
            <a:lvl1pPr defTabSz="934876" eaLnBrk="1" hangingPunct="1">
              <a:defRPr sz="1200">
                <a:latin typeface="Arial" pitchFamily="34" charset="0"/>
              </a:defRPr>
            </a:lvl1pPr>
          </a:lstStyle>
          <a:p>
            <a:pPr>
              <a:defRPr/>
            </a:pPr>
            <a:endParaRPr lang="en-US"/>
          </a:p>
        </p:txBody>
      </p:sp>
      <p:sp>
        <p:nvSpPr>
          <p:cNvPr id="4099" name="Rectangle 3">
            <a:extLst>
              <a:ext uri="{FF2B5EF4-FFF2-40B4-BE49-F238E27FC236}">
                <a16:creationId xmlns:a16="http://schemas.microsoft.com/office/drawing/2014/main" id="{AEF0F0D3-2F1C-487E-9606-380A2AAD6AE8}"/>
              </a:ext>
            </a:extLst>
          </p:cNvPr>
          <p:cNvSpPr>
            <a:spLocks noGrp="1" noChangeArrowheads="1"/>
          </p:cNvSpPr>
          <p:nvPr>
            <p:ph type="dt" idx="1"/>
          </p:nvPr>
        </p:nvSpPr>
        <p:spPr bwMode="auto">
          <a:xfrm>
            <a:off x="3972666" y="0"/>
            <a:ext cx="3036150" cy="464503"/>
          </a:xfrm>
          <a:prstGeom prst="rect">
            <a:avLst/>
          </a:prstGeom>
          <a:noFill/>
          <a:ln>
            <a:noFill/>
          </a:ln>
          <a:effectLst/>
        </p:spPr>
        <p:txBody>
          <a:bodyPr vert="horz" wrap="square" lIns="93455" tIns="46728" rIns="93455" bIns="46728" numCol="1" anchor="t" anchorCtr="0" compatLnSpc="1">
            <a:prstTxWarp prst="textNoShape">
              <a:avLst/>
            </a:prstTxWarp>
          </a:bodyPr>
          <a:lstStyle>
            <a:lvl1pPr algn="r" defTabSz="934876" eaLnBrk="1" hangingPunct="1">
              <a:defRPr sz="1200">
                <a:latin typeface="Arial" pitchFamily="34" charset="0"/>
              </a:defRPr>
            </a:lvl1pPr>
          </a:lstStyle>
          <a:p>
            <a:pPr>
              <a:defRPr/>
            </a:pPr>
            <a:endParaRPr lang="en-US"/>
          </a:p>
        </p:txBody>
      </p:sp>
      <p:sp>
        <p:nvSpPr>
          <p:cNvPr id="30724" name="Rectangle 4">
            <a:extLst>
              <a:ext uri="{FF2B5EF4-FFF2-40B4-BE49-F238E27FC236}">
                <a16:creationId xmlns:a16="http://schemas.microsoft.com/office/drawing/2014/main" id="{98F868C2-5BC1-4595-BAB5-B45D8F553957}"/>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396D2BEE-FAAB-415C-846F-933F0203B803}"/>
              </a:ext>
            </a:extLst>
          </p:cNvPr>
          <p:cNvSpPr>
            <a:spLocks noGrp="1" noChangeArrowheads="1"/>
          </p:cNvSpPr>
          <p:nvPr>
            <p:ph type="body" sz="quarter" idx="3"/>
          </p:nvPr>
        </p:nvSpPr>
        <p:spPr bwMode="auto">
          <a:xfrm>
            <a:off x="700406" y="4416742"/>
            <a:ext cx="5609588" cy="4182112"/>
          </a:xfrm>
          <a:prstGeom prst="rect">
            <a:avLst/>
          </a:prstGeom>
          <a:noFill/>
          <a:ln>
            <a:noFill/>
          </a:ln>
          <a:effectLst/>
        </p:spPr>
        <p:txBody>
          <a:bodyPr vert="horz" wrap="square" lIns="93455" tIns="46728" rIns="93455" bIns="467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85161F23-7110-46D4-A898-F171F08DD5AF}"/>
              </a:ext>
            </a:extLst>
          </p:cNvPr>
          <p:cNvSpPr>
            <a:spLocks noGrp="1" noChangeArrowheads="1"/>
          </p:cNvSpPr>
          <p:nvPr>
            <p:ph type="ftr" sz="quarter" idx="4"/>
          </p:nvPr>
        </p:nvSpPr>
        <p:spPr bwMode="auto">
          <a:xfrm>
            <a:off x="0" y="8830312"/>
            <a:ext cx="3036150" cy="464503"/>
          </a:xfrm>
          <a:prstGeom prst="rect">
            <a:avLst/>
          </a:prstGeom>
          <a:noFill/>
          <a:ln>
            <a:noFill/>
          </a:ln>
          <a:effectLst/>
        </p:spPr>
        <p:txBody>
          <a:bodyPr vert="horz" wrap="square" lIns="93455" tIns="46728" rIns="93455" bIns="46728" numCol="1" anchor="b" anchorCtr="0" compatLnSpc="1">
            <a:prstTxWarp prst="textNoShape">
              <a:avLst/>
            </a:prstTxWarp>
          </a:bodyPr>
          <a:lstStyle>
            <a:lvl1pPr defTabSz="934876" eaLnBrk="1" hangingPunct="1">
              <a:defRPr sz="1200">
                <a:latin typeface="Arial" pitchFamily="34" charset="0"/>
              </a:defRPr>
            </a:lvl1pPr>
          </a:lstStyle>
          <a:p>
            <a:pPr>
              <a:defRPr/>
            </a:pPr>
            <a:endParaRPr lang="en-US"/>
          </a:p>
        </p:txBody>
      </p:sp>
      <p:sp>
        <p:nvSpPr>
          <p:cNvPr id="4103" name="Rectangle 7">
            <a:extLst>
              <a:ext uri="{FF2B5EF4-FFF2-40B4-BE49-F238E27FC236}">
                <a16:creationId xmlns:a16="http://schemas.microsoft.com/office/drawing/2014/main" id="{742DEF3E-2484-4FF1-B294-61F0D15D32A6}"/>
              </a:ext>
            </a:extLst>
          </p:cNvPr>
          <p:cNvSpPr>
            <a:spLocks noGrp="1" noChangeArrowheads="1"/>
          </p:cNvSpPr>
          <p:nvPr>
            <p:ph type="sldNum" sz="quarter" idx="5"/>
          </p:nvPr>
        </p:nvSpPr>
        <p:spPr bwMode="auto">
          <a:xfrm>
            <a:off x="3972666" y="8830312"/>
            <a:ext cx="3036150" cy="464503"/>
          </a:xfrm>
          <a:prstGeom prst="rect">
            <a:avLst/>
          </a:prstGeom>
          <a:noFill/>
          <a:ln>
            <a:noFill/>
          </a:ln>
          <a:effectLst/>
        </p:spPr>
        <p:txBody>
          <a:bodyPr vert="horz" wrap="square" lIns="93455" tIns="46728" rIns="93455" bIns="46728" numCol="1" anchor="b" anchorCtr="0" compatLnSpc="1">
            <a:prstTxWarp prst="textNoShape">
              <a:avLst/>
            </a:prstTxWarp>
          </a:bodyPr>
          <a:lstStyle>
            <a:lvl1pPr algn="r" defTabSz="933542" eaLnBrk="1" hangingPunct="1">
              <a:defRPr sz="1200"/>
            </a:lvl1pPr>
          </a:lstStyle>
          <a:p>
            <a:pPr>
              <a:defRPr/>
            </a:pPr>
            <a:fld id="{CEB12E2F-80C7-48A8-87C2-E80316250CE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pitchFamily="34" charset="0"/>
        <a:ea typeface="+mn-ea"/>
        <a:cs typeface="+mn-cs"/>
      </a:defRPr>
    </a:lvl1pPr>
    <a:lvl2pPr marL="342900" algn="l" rtl="0" eaLnBrk="0" fontAlgn="base" hangingPunct="0">
      <a:spcBef>
        <a:spcPct val="30000"/>
      </a:spcBef>
      <a:spcAft>
        <a:spcPct val="0"/>
      </a:spcAft>
      <a:defRPr sz="900" kern="1200">
        <a:solidFill>
          <a:schemeClr val="tx1"/>
        </a:solidFill>
        <a:latin typeface="Arial" pitchFamily="34" charset="0"/>
        <a:ea typeface="+mn-ea"/>
        <a:cs typeface="+mn-cs"/>
      </a:defRPr>
    </a:lvl2pPr>
    <a:lvl3pPr marL="685800" algn="l" rtl="0" eaLnBrk="0" fontAlgn="base" hangingPunct="0">
      <a:spcBef>
        <a:spcPct val="30000"/>
      </a:spcBef>
      <a:spcAft>
        <a:spcPct val="0"/>
      </a:spcAft>
      <a:defRPr sz="900" kern="1200">
        <a:solidFill>
          <a:schemeClr val="tx1"/>
        </a:solidFill>
        <a:latin typeface="Arial" pitchFamily="34" charset="0"/>
        <a:ea typeface="+mn-ea"/>
        <a:cs typeface="+mn-cs"/>
      </a:defRPr>
    </a:lvl3pPr>
    <a:lvl4pPr marL="1028700" algn="l" rtl="0" eaLnBrk="0" fontAlgn="base" hangingPunct="0">
      <a:spcBef>
        <a:spcPct val="30000"/>
      </a:spcBef>
      <a:spcAft>
        <a:spcPct val="0"/>
      </a:spcAft>
      <a:defRPr sz="900" kern="1200">
        <a:solidFill>
          <a:schemeClr val="tx1"/>
        </a:solidFill>
        <a:latin typeface="Arial" pitchFamily="34" charset="0"/>
        <a:ea typeface="+mn-ea"/>
        <a:cs typeface="+mn-cs"/>
      </a:defRPr>
    </a:lvl4pPr>
    <a:lvl5pPr marL="1371600" algn="l" rtl="0" eaLnBrk="0" fontAlgn="base" hangingPunct="0">
      <a:spcBef>
        <a:spcPct val="30000"/>
      </a:spcBef>
      <a:spcAft>
        <a:spcPct val="0"/>
      </a:spcAft>
      <a:defRPr sz="900" kern="1200">
        <a:solidFill>
          <a:schemeClr val="tx1"/>
        </a:solidFill>
        <a:latin typeface="Arial"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Master">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342900" y="2581278"/>
            <a:ext cx="6172200" cy="486237"/>
          </a:xfrm>
          <a:prstGeom prst="rect">
            <a:avLst/>
          </a:prstGeom>
        </p:spPr>
        <p:txBody>
          <a:bodyPr anchor="b"/>
          <a:lstStyle>
            <a:lvl1pPr marL="0" indent="0">
              <a:buNone/>
              <a:defRPr sz="21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Master subtitle style</a:t>
            </a:r>
          </a:p>
        </p:txBody>
      </p:sp>
      <p:sp>
        <p:nvSpPr>
          <p:cNvPr id="11" name="Title Placeholder 1"/>
          <p:cNvSpPr>
            <a:spLocks noGrp="1"/>
          </p:cNvSpPr>
          <p:nvPr>
            <p:ph type="title" hasCustomPrompt="1"/>
          </p:nvPr>
        </p:nvSpPr>
        <p:spPr>
          <a:xfrm>
            <a:off x="342900" y="1828803"/>
            <a:ext cx="6172200" cy="657225"/>
          </a:xfrm>
          <a:prstGeom prst="rect">
            <a:avLst/>
          </a:prstGeom>
        </p:spPr>
        <p:txBody>
          <a:bodyPr vert="horz" lIns="91440" tIns="45720" rIns="91440" bIns="45720" rtlCol="0" anchor="ctr">
            <a:noAutofit/>
          </a:bodyPr>
          <a:lstStyle>
            <a:lvl1pPr algn="l">
              <a:defRPr sz="3000" baseline="0"/>
            </a:lvl1pPr>
          </a:lstStyle>
          <a:p>
            <a:r>
              <a:rPr lang="en-US" dirty="0"/>
              <a:t>Master Title – Arial Bold</a:t>
            </a:r>
          </a:p>
        </p:txBody>
      </p:sp>
    </p:spTree>
    <p:custDataLst>
      <p:tags r:id="rId1"/>
    </p:custDataLst>
    <p:extLst>
      <p:ext uri="{BB962C8B-B14F-4D97-AF65-F5344CB8AC3E}">
        <p14:creationId xmlns:p14="http://schemas.microsoft.com/office/powerpoint/2010/main" val="401009240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Imag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343760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 Only Slid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14300" y="1171576"/>
            <a:ext cx="6515100" cy="30765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598474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Block Only (No 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201EC0-B013-45F7-A461-4B4FF02E4F57}"/>
              </a:ext>
            </a:extLst>
          </p:cNvPr>
          <p:cNvSpPr>
            <a:spLocks noGrp="1"/>
          </p:cNvSpPr>
          <p:nvPr>
            <p:ph type="body" idx="1" hasCustomPrompt="1"/>
          </p:nvPr>
        </p:nvSpPr>
        <p:spPr>
          <a:xfrm>
            <a:off x="171450" y="1033463"/>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2885619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954538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
        <p:nvSpPr>
          <p:cNvPr id="2" name="Rectangle 1">
            <a:extLst>
              <a:ext uri="{FF2B5EF4-FFF2-40B4-BE49-F238E27FC236}">
                <a16:creationId xmlns:a16="http://schemas.microsoft.com/office/drawing/2014/main" id="{DE7F8C07-6669-4968-B72B-BF40D11325E2}"/>
              </a:ext>
            </a:extLst>
          </p:cNvPr>
          <p:cNvSpPr/>
          <p:nvPr userDrawn="1"/>
        </p:nvSpPr>
        <p:spPr>
          <a:xfrm>
            <a:off x="5086350" y="4324350"/>
            <a:ext cx="165735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070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2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581151"/>
            <a:ext cx="6515100" cy="2971800"/>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a:p>
            <a:pPr lvl="0"/>
            <a:r>
              <a:rPr lang="en-US" dirty="0"/>
              <a:t>Heading Takes Two Lines</a:t>
            </a:r>
          </a:p>
        </p:txBody>
      </p:sp>
    </p:spTree>
    <p:extLst>
      <p:ext uri="{BB962C8B-B14F-4D97-AF65-F5344CB8AC3E}">
        <p14:creationId xmlns:p14="http://schemas.microsoft.com/office/powerpoint/2010/main" val="3573682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3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962150"/>
            <a:ext cx="6515100" cy="2590801"/>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br>
              <a:rPr lang="en-US" dirty="0"/>
            </a:br>
            <a:r>
              <a:rPr lang="en-US" dirty="0"/>
              <a:t>Heading Takes</a:t>
            </a:r>
            <a:br>
              <a:rPr lang="en-US" dirty="0"/>
            </a:br>
            <a:r>
              <a:rPr lang="en-US" dirty="0"/>
              <a:t>Three Lines</a:t>
            </a:r>
          </a:p>
        </p:txBody>
      </p:sp>
    </p:spTree>
    <p:extLst>
      <p:ext uri="{BB962C8B-B14F-4D97-AF65-F5344CB8AC3E}">
        <p14:creationId xmlns:p14="http://schemas.microsoft.com/office/powerpoint/2010/main" val="4280790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3086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3543300" y="1323978"/>
            <a:ext cx="3086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1800871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lumns (2 Lines Title)">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504950"/>
            <a:ext cx="3086100" cy="2895602"/>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a:p>
            <a:pPr lvl="0"/>
            <a:r>
              <a:rPr lang="en-US" dirty="0"/>
              <a:t>2nd Title Line</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3543300" y="1504950"/>
            <a:ext cx="3086100" cy="2895602"/>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1644916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94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Master">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42900" y="1665976"/>
            <a:ext cx="3028950" cy="1600200"/>
          </a:xfrm>
          <a:prstGeom prst="rect">
            <a:avLst/>
          </a:prstGeom>
        </p:spPr>
        <p:txBody>
          <a:bodyPr vert="horz" lIns="91440" tIns="45720" rIns="91440" bIns="45720" rtlCol="0" anchor="ctr">
            <a:normAutofit/>
          </a:bodyPr>
          <a:lstStyle>
            <a:lvl1pPr algn="l">
              <a:defRPr sz="3000" b="1" baseline="0">
                <a:solidFill>
                  <a:schemeClr val="bg1"/>
                </a:solidFill>
                <a:latin typeface="Arial" panose="020B0604020202020204" pitchFamily="34" charset="0"/>
                <a:cs typeface="Arial" panose="020B0604020202020204" pitchFamily="34" charset="0"/>
              </a:defRPr>
            </a:lvl1pPr>
          </a:lstStyle>
          <a:p>
            <a:r>
              <a:rPr lang="en-US" dirty="0"/>
              <a:t>Section Title – Arial Bold</a:t>
            </a:r>
          </a:p>
        </p:txBody>
      </p:sp>
    </p:spTree>
    <p:custDataLst>
      <p:tags r:id="rId1"/>
    </p:custDataLst>
    <p:extLst>
      <p:ext uri="{BB962C8B-B14F-4D97-AF65-F5344CB8AC3E}">
        <p14:creationId xmlns:p14="http://schemas.microsoft.com/office/powerpoint/2010/main" val="1156249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Imag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1797182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 Only Slid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14300" y="1171576"/>
            <a:ext cx="6515100" cy="30765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2999347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lock Only (No 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201EC0-B013-45F7-A461-4B4FF02E4F57}"/>
              </a:ext>
            </a:extLst>
          </p:cNvPr>
          <p:cNvSpPr>
            <a:spLocks noGrp="1"/>
          </p:cNvSpPr>
          <p:nvPr>
            <p:ph type="body" idx="1" hasCustomPrompt="1"/>
          </p:nvPr>
        </p:nvSpPr>
        <p:spPr>
          <a:xfrm>
            <a:off x="171450" y="1033463"/>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3895231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custDataLst>
      <p:tags r:id="rId1"/>
    </p:custDataLst>
    <p:extLst>
      <p:ext uri="{BB962C8B-B14F-4D97-AF65-F5344CB8AC3E}">
        <p14:creationId xmlns:p14="http://schemas.microsoft.com/office/powerpoint/2010/main" val="2462403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
        <p:nvSpPr>
          <p:cNvPr id="2" name="Rectangle 1">
            <a:extLst>
              <a:ext uri="{FF2B5EF4-FFF2-40B4-BE49-F238E27FC236}">
                <a16:creationId xmlns:a16="http://schemas.microsoft.com/office/drawing/2014/main" id="{DE7F8C07-6669-4968-B72B-BF40D11325E2}"/>
              </a:ext>
            </a:extLst>
          </p:cNvPr>
          <p:cNvSpPr/>
          <p:nvPr userDrawn="1"/>
        </p:nvSpPr>
        <p:spPr>
          <a:xfrm>
            <a:off x="5086350" y="4324350"/>
            <a:ext cx="1657350" cy="81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1">
            <a:extLst>
              <a:ext uri="{FF2B5EF4-FFF2-40B4-BE49-F238E27FC236}">
                <a16:creationId xmlns:a16="http://schemas.microsoft.com/office/drawing/2014/main" id="{6FE99E8A-A4D5-4232-BD1F-31EDCF068968}"/>
              </a:ext>
            </a:extLst>
          </p:cNvPr>
          <p:cNvSpPr txBox="1">
            <a:spLocks/>
          </p:cNvSpPr>
          <p:nvPr userDrawn="1"/>
        </p:nvSpPr>
        <p:spPr>
          <a:xfrm>
            <a:off x="-205740" y="4917485"/>
            <a:ext cx="123444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rgbClr val="002D73"/>
                </a:solidFill>
              </a:rPr>
              <a:t>Online Version</a:t>
            </a:r>
          </a:p>
        </p:txBody>
      </p:sp>
    </p:spTree>
    <p:custDataLst>
      <p:tags r:id="rId1"/>
    </p:custDataLst>
    <p:extLst>
      <p:ext uri="{BB962C8B-B14F-4D97-AF65-F5344CB8AC3E}">
        <p14:creationId xmlns:p14="http://schemas.microsoft.com/office/powerpoint/2010/main" val="332003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2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581151"/>
            <a:ext cx="6515100" cy="2971800"/>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a:p>
            <a:pPr lvl="0"/>
            <a:r>
              <a:rPr lang="en-US" dirty="0"/>
              <a:t>Heading Takes Two Lines</a:t>
            </a:r>
          </a:p>
        </p:txBody>
      </p:sp>
    </p:spTree>
    <p:custDataLst>
      <p:tags r:id="rId1"/>
    </p:custDataLst>
    <p:extLst>
      <p:ext uri="{BB962C8B-B14F-4D97-AF65-F5344CB8AC3E}">
        <p14:creationId xmlns:p14="http://schemas.microsoft.com/office/powerpoint/2010/main" val="1740780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3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962150"/>
            <a:ext cx="6515100" cy="2590801"/>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br>
              <a:rPr lang="en-US" dirty="0"/>
            </a:br>
            <a:r>
              <a:rPr lang="en-US" dirty="0"/>
              <a:t>Heading Takes</a:t>
            </a:r>
            <a:br>
              <a:rPr lang="en-US" dirty="0"/>
            </a:br>
            <a:r>
              <a:rPr lang="en-US" dirty="0"/>
              <a:t>Three Lines</a:t>
            </a:r>
          </a:p>
        </p:txBody>
      </p:sp>
    </p:spTree>
    <p:custDataLst>
      <p:tags r:id="rId1"/>
    </p:custDataLst>
    <p:extLst>
      <p:ext uri="{BB962C8B-B14F-4D97-AF65-F5344CB8AC3E}">
        <p14:creationId xmlns:p14="http://schemas.microsoft.com/office/powerpoint/2010/main" val="3413840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3086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3543300" y="1323978"/>
            <a:ext cx="3086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custDataLst>
      <p:tags r:id="rId1"/>
    </p:custDataLst>
    <p:extLst>
      <p:ext uri="{BB962C8B-B14F-4D97-AF65-F5344CB8AC3E}">
        <p14:creationId xmlns:p14="http://schemas.microsoft.com/office/powerpoint/2010/main" val="2614421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lumns (2 Lines Title)">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504950"/>
            <a:ext cx="3086100" cy="2895602"/>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a:p>
            <a:pPr lvl="0"/>
            <a:r>
              <a:rPr lang="en-US" dirty="0"/>
              <a:t>2nd Title Line</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3543300" y="1504950"/>
            <a:ext cx="3086100" cy="2895602"/>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91084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0158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ags" Target="../tags/tag6.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4.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2" descr="Logo for the Office of Children and Family Services" title="OCFS Logo"/>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8601" y="180032"/>
            <a:ext cx="4774424" cy="109728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2"/>
          </p:nvPr>
        </p:nvSpPr>
        <p:spPr>
          <a:xfrm>
            <a:off x="342900" y="4767269"/>
            <a:ext cx="1600200" cy="274637"/>
          </a:xfrm>
          <a:prstGeom prst="rect">
            <a:avLst/>
          </a:prstGeom>
        </p:spPr>
        <p:txBody>
          <a:bodyPr vert="horz" lIns="91440" tIns="45720" rIns="91440" bIns="45720" rtlCol="0" anchor="ctr"/>
          <a:lstStyle>
            <a:lvl1pPr algn="l">
              <a:defRPr sz="675">
                <a:solidFill>
                  <a:schemeClr val="tx1">
                    <a:tint val="75000"/>
                  </a:schemeClr>
                </a:solidFill>
              </a:defRPr>
            </a:lvl1pPr>
          </a:lstStyle>
          <a:p>
            <a:fld id="{9AE51E1D-7280-49D6-A2E2-CE63FE17EF16}" type="datetimeFigureOut">
              <a:rPr lang="en-US" smtClean="0"/>
              <a:t>10/16/2020</a:t>
            </a:fld>
            <a:endParaRPr lang="en-US"/>
          </a:p>
        </p:txBody>
      </p:sp>
      <p:sp>
        <p:nvSpPr>
          <p:cNvPr id="5" name="Footer Placeholder 4"/>
          <p:cNvSpPr>
            <a:spLocks noGrp="1"/>
          </p:cNvSpPr>
          <p:nvPr>
            <p:ph type="ftr" sz="quarter" idx="3"/>
          </p:nvPr>
        </p:nvSpPr>
        <p:spPr>
          <a:xfrm>
            <a:off x="2343150" y="4767269"/>
            <a:ext cx="2171700" cy="274637"/>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r>
              <a:rPr lang="en-US"/>
              <a:t>GPSII/MAPP Leader’s Guide   September 2014</a:t>
            </a:r>
          </a:p>
        </p:txBody>
      </p:sp>
      <p:sp>
        <p:nvSpPr>
          <p:cNvPr id="6" name="Slide Number Placeholder 5"/>
          <p:cNvSpPr>
            <a:spLocks noGrp="1"/>
          </p:cNvSpPr>
          <p:nvPr>
            <p:ph type="sldNum" sz="quarter" idx="4"/>
          </p:nvPr>
        </p:nvSpPr>
        <p:spPr>
          <a:xfrm>
            <a:off x="4914900" y="4767269"/>
            <a:ext cx="1600200" cy="274637"/>
          </a:xfrm>
          <a:prstGeom prst="rect">
            <a:avLst/>
          </a:prstGeom>
        </p:spPr>
        <p:txBody>
          <a:bodyPr vert="horz" lIns="91440" tIns="45720" rIns="91440" bIns="45720" rtlCol="0" anchor="ctr"/>
          <a:lstStyle>
            <a:lvl1pPr algn="r">
              <a:defRPr sz="675">
                <a:solidFill>
                  <a:schemeClr val="tx1">
                    <a:tint val="75000"/>
                  </a:schemeClr>
                </a:solidFill>
              </a:defRPr>
            </a:lvl1pPr>
          </a:lstStyle>
          <a:p>
            <a:fld id="{8BACAC6D-BD82-4571-9E34-C1EFF11A946D}" type="slidenum">
              <a:rPr lang="en-US" smtClean="0"/>
              <a:t>‹#›</a:t>
            </a:fld>
            <a:endParaRPr lang="en-US"/>
          </a:p>
        </p:txBody>
      </p:sp>
      <p:sp>
        <p:nvSpPr>
          <p:cNvPr id="7" name="Rectangle 6"/>
          <p:cNvSpPr/>
          <p:nvPr/>
        </p:nvSpPr>
        <p:spPr>
          <a:xfrm>
            <a:off x="0" y="3714750"/>
            <a:ext cx="6858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0" y="3714750"/>
            <a:ext cx="6858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1"/>
          <p:cNvSpPr txBox="1">
            <a:spLocks/>
          </p:cNvSpPr>
          <p:nvPr/>
        </p:nvSpPr>
        <p:spPr>
          <a:xfrm>
            <a:off x="342900" y="3943352"/>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788" smtClean="0">
                <a:solidFill>
                  <a:schemeClr val="bg1"/>
                </a:solidFill>
              </a:rPr>
              <a:pPr/>
              <a:t>October 16, 2020</a:t>
            </a:fld>
            <a:endParaRPr lang="en-US" sz="788" dirty="0">
              <a:solidFill>
                <a:schemeClr val="bg1"/>
              </a:solidFill>
            </a:endParaRPr>
          </a:p>
          <a:p>
            <a:r>
              <a:rPr lang="en-US" sz="788" dirty="0">
                <a:solidFill>
                  <a:schemeClr val="bg1"/>
                </a:solidFill>
              </a:rPr>
              <a:t>Online Version</a:t>
            </a:r>
          </a:p>
        </p:txBody>
      </p:sp>
    </p:spTree>
    <p:custDataLst>
      <p:tags r:id="rId3"/>
    </p:custDataLst>
    <p:extLst>
      <p:ext uri="{BB962C8B-B14F-4D97-AF65-F5344CB8AC3E}">
        <p14:creationId xmlns:p14="http://schemas.microsoft.com/office/powerpoint/2010/main" val="2269678804"/>
      </p:ext>
    </p:extLst>
  </p:cSld>
  <p:clrMap bg1="lt1" tx1="dk1" bg2="lt2" tx2="dk2" accent1="accent1" accent2="accent2" accent3="accent3" accent4="accent4" accent5="accent5" accent6="accent6" hlink="hlink" folHlink="folHlink"/>
  <p:sldLayoutIdLst>
    <p:sldLayoutId id="2147485224" r:id="rId1"/>
  </p:sldLayoutIdLst>
  <p:hf hdr="0"/>
  <p:txStyles>
    <p:titleStyle>
      <a:lvl1pPr algn="ctr" defTabSz="514313" rtl="0" eaLnBrk="1" latinLnBrk="0" hangingPunct="1">
        <a:spcBef>
          <a:spcPct val="0"/>
        </a:spcBef>
        <a:buNone/>
        <a:defRPr sz="2250" b="1" kern="1200">
          <a:solidFill>
            <a:srgbClr val="002D73"/>
          </a:solidFill>
          <a:latin typeface="Arial" panose="020B0604020202020204" pitchFamily="34" charset="0"/>
          <a:ea typeface="+mj-ea"/>
          <a:cs typeface="Arial" panose="020B0604020202020204" pitchFamily="34" charset="0"/>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Logo for the Office of Children and Family Services" title="OCFS Logo"/>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134867" y="4568190"/>
            <a:ext cx="1591475" cy="3657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0" y="1581150"/>
            <a:ext cx="40005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0" y="1540456"/>
            <a:ext cx="40005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Date Placeholder 1"/>
          <p:cNvSpPr txBox="1">
            <a:spLocks/>
          </p:cNvSpPr>
          <p:nvPr/>
        </p:nvSpPr>
        <p:spPr>
          <a:xfrm>
            <a:off x="114300" y="88109"/>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900" smtClean="0">
                <a:solidFill>
                  <a:srgbClr val="002D73"/>
                </a:solidFill>
              </a:rPr>
              <a:pPr/>
              <a:t>October 16, 2020</a:t>
            </a:fld>
            <a:endParaRPr lang="en-US" sz="900" dirty="0">
              <a:solidFill>
                <a:srgbClr val="002D73"/>
              </a:solidFill>
            </a:endParaRPr>
          </a:p>
        </p:txBody>
      </p:sp>
      <p:sp>
        <p:nvSpPr>
          <p:cNvPr id="13" name="Slide Number Placeholder 3"/>
          <p:cNvSpPr txBox="1">
            <a:spLocks/>
          </p:cNvSpPr>
          <p:nvPr/>
        </p:nvSpPr>
        <p:spPr>
          <a:xfrm>
            <a:off x="6229350" y="88109"/>
            <a:ext cx="51435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900" smtClean="0">
                <a:solidFill>
                  <a:srgbClr val="002D73"/>
                </a:solidFill>
              </a:rPr>
              <a:pPr/>
              <a:t>‹#›</a:t>
            </a:fld>
            <a:endParaRPr lang="en-US" sz="900" dirty="0">
              <a:solidFill>
                <a:srgbClr val="002D73"/>
              </a:solidFill>
            </a:endParaRPr>
          </a:p>
        </p:txBody>
      </p:sp>
      <p:sp>
        <p:nvSpPr>
          <p:cNvPr id="8" name="Date Placeholder 1">
            <a:extLst>
              <a:ext uri="{FF2B5EF4-FFF2-40B4-BE49-F238E27FC236}">
                <a16:creationId xmlns:a16="http://schemas.microsoft.com/office/drawing/2014/main" id="{C76FB236-8861-4D10-B3D7-D9F4C60B7D74}"/>
              </a:ext>
            </a:extLst>
          </p:cNvPr>
          <p:cNvSpPr txBox="1">
            <a:spLocks/>
          </p:cNvSpPr>
          <p:nvPr userDrawn="1"/>
        </p:nvSpPr>
        <p:spPr>
          <a:xfrm>
            <a:off x="5290524" y="4869656"/>
            <a:ext cx="1280160" cy="274320"/>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rgbClr val="002D73"/>
                </a:solidFill>
              </a:rPr>
              <a:t>GPSII/MAPP Online</a:t>
            </a:r>
          </a:p>
        </p:txBody>
      </p:sp>
    </p:spTree>
    <p:custDataLst>
      <p:tags r:id="rId3"/>
    </p:custDataLst>
    <p:extLst>
      <p:ext uri="{BB962C8B-B14F-4D97-AF65-F5344CB8AC3E}">
        <p14:creationId xmlns:p14="http://schemas.microsoft.com/office/powerpoint/2010/main" val="635165636"/>
      </p:ext>
    </p:extLst>
  </p:cSld>
  <p:clrMap bg1="lt1" tx1="dk1" bg2="lt2" tx2="dk2" accent1="accent1" accent2="accent2" accent3="accent3" accent4="accent4" accent5="accent5" accent6="accent6" hlink="hlink" folHlink="folHlink"/>
  <p:sldLayoutIdLst>
    <p:sldLayoutId id="2147485228" r:id="rId1"/>
  </p:sldLayoutIdLst>
  <p:txStyles>
    <p:titleStyle>
      <a:lvl1pPr algn="ctr" defTabSz="514313" rtl="0" eaLnBrk="1" latinLnBrk="0" hangingPunct="1">
        <a:spcBef>
          <a:spcPct val="0"/>
        </a:spcBef>
        <a:buNone/>
        <a:defRPr sz="2475" kern="1200">
          <a:solidFill>
            <a:schemeClr val="tx1"/>
          </a:solidFill>
          <a:latin typeface="+mj-lt"/>
          <a:ea typeface="+mj-ea"/>
          <a:cs typeface="+mj-cs"/>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350"/>
            <a:ext cx="6858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Date Placeholder 1"/>
          <p:cNvSpPr txBox="1">
            <a:spLocks/>
          </p:cNvSpPr>
          <p:nvPr/>
        </p:nvSpPr>
        <p:spPr>
          <a:xfrm>
            <a:off x="114300" y="88109"/>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900" smtClean="0"/>
              <a:pPr/>
              <a:t>October 16, 2020</a:t>
            </a:fld>
            <a:endParaRPr lang="en-US" sz="900" dirty="0"/>
          </a:p>
        </p:txBody>
      </p:sp>
      <p:sp>
        <p:nvSpPr>
          <p:cNvPr id="9" name="Slide Number Placeholder 3"/>
          <p:cNvSpPr txBox="1">
            <a:spLocks/>
          </p:cNvSpPr>
          <p:nvPr/>
        </p:nvSpPr>
        <p:spPr>
          <a:xfrm>
            <a:off x="6229350" y="88109"/>
            <a:ext cx="51435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900" smtClean="0"/>
              <a:pPr/>
              <a:t>‹#›</a:t>
            </a:fld>
            <a:endParaRPr lang="en-US" sz="900" dirty="0"/>
          </a:p>
        </p:txBody>
      </p:sp>
      <p:sp>
        <p:nvSpPr>
          <p:cNvPr id="10" name="Rectangle 9"/>
          <p:cNvSpPr/>
          <p:nvPr/>
        </p:nvSpPr>
        <p:spPr>
          <a:xfrm>
            <a:off x="0" y="2"/>
            <a:ext cx="6858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2" descr="Logo for the Office of Children and Family Services" title="OCFS Logo">
            <a:extLst>
              <a:ext uri="{FF2B5EF4-FFF2-40B4-BE49-F238E27FC236}">
                <a16:creationId xmlns:a16="http://schemas.microsoft.com/office/drawing/2014/main" id="{59947689-48A8-45B5-806C-CAA357F5C55D}"/>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134867" y="4568190"/>
            <a:ext cx="1591475" cy="3657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Date Placeholder 1">
            <a:extLst>
              <a:ext uri="{FF2B5EF4-FFF2-40B4-BE49-F238E27FC236}">
                <a16:creationId xmlns:a16="http://schemas.microsoft.com/office/drawing/2014/main" id="{F5C422C7-8514-4CE6-80C8-93A8AE6A4463}"/>
              </a:ext>
            </a:extLst>
          </p:cNvPr>
          <p:cNvSpPr txBox="1">
            <a:spLocks/>
          </p:cNvSpPr>
          <p:nvPr userDrawn="1"/>
        </p:nvSpPr>
        <p:spPr>
          <a:xfrm>
            <a:off x="198120" y="4568190"/>
            <a:ext cx="640080" cy="365760"/>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50" dirty="0">
                <a:solidFill>
                  <a:srgbClr val="002D73"/>
                </a:solidFill>
              </a:rPr>
              <a:t>Online</a:t>
            </a:r>
          </a:p>
          <a:p>
            <a:pPr algn="ctr"/>
            <a:r>
              <a:rPr lang="en-US" sz="1050" dirty="0">
                <a:solidFill>
                  <a:srgbClr val="002D73"/>
                </a:solidFill>
              </a:rPr>
              <a:t>GPSII</a:t>
            </a:r>
          </a:p>
        </p:txBody>
      </p:sp>
    </p:spTree>
    <p:custDataLst>
      <p:tags r:id="rId12"/>
    </p:custDataLst>
    <p:extLst>
      <p:ext uri="{BB962C8B-B14F-4D97-AF65-F5344CB8AC3E}">
        <p14:creationId xmlns:p14="http://schemas.microsoft.com/office/powerpoint/2010/main" val="2615398908"/>
      </p:ext>
    </p:extLst>
  </p:cSld>
  <p:clrMap bg1="lt1" tx1="dk1" bg2="lt2" tx2="dk2" accent1="accent1" accent2="accent2" accent3="accent3" accent4="accent4" accent5="accent5" accent6="accent6" hlink="hlink" folHlink="folHlink"/>
  <p:sldLayoutIdLst>
    <p:sldLayoutId id="2147485230" r:id="rId1"/>
    <p:sldLayoutId id="2147485239" r:id="rId2"/>
    <p:sldLayoutId id="2147485234" r:id="rId3"/>
    <p:sldLayoutId id="2147485235" r:id="rId4"/>
    <p:sldLayoutId id="2147485231" r:id="rId5"/>
    <p:sldLayoutId id="2147485240" r:id="rId6"/>
    <p:sldLayoutId id="2147485233" r:id="rId7"/>
    <p:sldLayoutId id="2147485238" r:id="rId8"/>
    <p:sldLayoutId id="2147485241" r:id="rId9"/>
    <p:sldLayoutId id="2147485236" r:id="rId10"/>
  </p:sldLayoutIdLst>
  <p:txStyles>
    <p:titleStyle>
      <a:lvl1pPr algn="ctr" defTabSz="514313" rtl="0" eaLnBrk="1" latinLnBrk="0" hangingPunct="1">
        <a:spcBef>
          <a:spcPct val="0"/>
        </a:spcBef>
        <a:buNone/>
        <a:defRPr sz="2475" kern="1200">
          <a:solidFill>
            <a:schemeClr val="tx1"/>
          </a:solidFill>
          <a:latin typeface="Arial" panose="020B0604020202020204" pitchFamily="34" charset="0"/>
          <a:ea typeface="+mj-ea"/>
          <a:cs typeface="Arial" panose="020B0604020202020204" pitchFamily="34" charset="0"/>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Arial" panose="020B0604020202020204" pitchFamily="34" charset="0"/>
          <a:ea typeface="+mn-ea"/>
          <a:cs typeface="Arial" panose="020B0604020202020204" pitchFamily="34" charset="0"/>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2" descr="Logo for the Office of Children and Family Services" title="OCFS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34863" y="4476750"/>
            <a:ext cx="1551687" cy="47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62350"/>
            <a:ext cx="6858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Date Placeholder 1"/>
          <p:cNvSpPr txBox="1">
            <a:spLocks/>
          </p:cNvSpPr>
          <p:nvPr/>
        </p:nvSpPr>
        <p:spPr>
          <a:xfrm>
            <a:off x="114300" y="88109"/>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900" smtClean="0"/>
              <a:pPr/>
              <a:t>October 16, 2020</a:t>
            </a:fld>
            <a:endParaRPr lang="en-US" sz="900" dirty="0"/>
          </a:p>
        </p:txBody>
      </p:sp>
      <p:sp>
        <p:nvSpPr>
          <p:cNvPr id="9" name="Slide Number Placeholder 3"/>
          <p:cNvSpPr txBox="1">
            <a:spLocks/>
          </p:cNvSpPr>
          <p:nvPr/>
        </p:nvSpPr>
        <p:spPr>
          <a:xfrm>
            <a:off x="6229350" y="88109"/>
            <a:ext cx="51435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900" smtClean="0"/>
              <a:pPr/>
              <a:t>‹#›</a:t>
            </a:fld>
            <a:endParaRPr lang="en-US" sz="900" dirty="0"/>
          </a:p>
        </p:txBody>
      </p:sp>
      <p:sp>
        <p:nvSpPr>
          <p:cNvPr id="10" name="Rectangle 9"/>
          <p:cNvSpPr/>
          <p:nvPr/>
        </p:nvSpPr>
        <p:spPr>
          <a:xfrm>
            <a:off x="0" y="2"/>
            <a:ext cx="6858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2">
            <a:extLst>
              <a:ext uri="{FF2B5EF4-FFF2-40B4-BE49-F238E27FC236}">
                <a16:creationId xmlns:a16="http://schemas.microsoft.com/office/drawing/2014/main" id="{D36BA64C-4A83-43D1-B67F-B8068DB81FF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bwMode="auto">
          <a:xfrm>
            <a:off x="108955" y="4463877"/>
            <a:ext cx="514350" cy="50604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187779"/>
      </p:ext>
    </p:extLst>
  </p:cSld>
  <p:clrMap bg1="lt1" tx1="dk1" bg2="lt2" tx2="dk2" accent1="accent1" accent2="accent2" accent3="accent3" accent4="accent4" accent5="accent5" accent6="accent6" hlink="hlink" folHlink="folHlink"/>
  <p:sldLayoutIdLst>
    <p:sldLayoutId id="2147485243" r:id="rId1"/>
    <p:sldLayoutId id="2147485244" r:id="rId2"/>
    <p:sldLayoutId id="2147485245" r:id="rId3"/>
    <p:sldLayoutId id="2147485246" r:id="rId4"/>
    <p:sldLayoutId id="2147485247" r:id="rId5"/>
    <p:sldLayoutId id="2147485248" r:id="rId6"/>
    <p:sldLayoutId id="2147485249" r:id="rId7"/>
    <p:sldLayoutId id="2147485250" r:id="rId8"/>
    <p:sldLayoutId id="2147485251" r:id="rId9"/>
    <p:sldLayoutId id="2147485252" r:id="rId10"/>
  </p:sldLayoutIdLst>
  <p:txStyles>
    <p:titleStyle>
      <a:lvl1pPr algn="ctr" defTabSz="514313" rtl="0" eaLnBrk="1" latinLnBrk="0" hangingPunct="1">
        <a:spcBef>
          <a:spcPct val="0"/>
        </a:spcBef>
        <a:buNone/>
        <a:defRPr sz="2475" kern="1200">
          <a:solidFill>
            <a:schemeClr val="tx1"/>
          </a:solidFill>
          <a:latin typeface="Arial" panose="020B0604020202020204" pitchFamily="34" charset="0"/>
          <a:ea typeface="+mj-ea"/>
          <a:cs typeface="Arial" panose="020B0604020202020204" pitchFamily="34" charset="0"/>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Arial" panose="020B0604020202020204" pitchFamily="34" charset="0"/>
          <a:ea typeface="+mn-ea"/>
          <a:cs typeface="Arial" panose="020B0604020202020204" pitchFamily="34" charset="0"/>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tm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tmp"/></Relationships>
</file>

<file path=ppt/slides/_rels/slide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40.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E06159-F352-46C1-87B2-2F1EBE0F3F3E}"/>
              </a:ext>
            </a:extLst>
          </p:cNvPr>
          <p:cNvSpPr>
            <a:spLocks noGrp="1"/>
          </p:cNvSpPr>
          <p:nvPr>
            <p:ph type="body" idx="1"/>
          </p:nvPr>
        </p:nvSpPr>
        <p:spPr/>
        <p:txBody>
          <a:bodyPr/>
          <a:lstStyle/>
          <a:p>
            <a:r>
              <a:rPr lang="en-US" dirty="0"/>
              <a:t>Meetings 1 – 10 </a:t>
            </a:r>
          </a:p>
        </p:txBody>
      </p:sp>
      <p:sp>
        <p:nvSpPr>
          <p:cNvPr id="2" name="Title 1">
            <a:extLst>
              <a:ext uri="{FF2B5EF4-FFF2-40B4-BE49-F238E27FC236}">
                <a16:creationId xmlns:a16="http://schemas.microsoft.com/office/drawing/2014/main" id="{5BC27FE8-5D35-4991-A0A3-5BFD45457B09}"/>
              </a:ext>
            </a:extLst>
          </p:cNvPr>
          <p:cNvSpPr>
            <a:spLocks noGrp="1"/>
          </p:cNvSpPr>
          <p:nvPr>
            <p:ph type="title"/>
          </p:nvPr>
        </p:nvSpPr>
        <p:spPr>
          <a:prstGeom prst="rect">
            <a:avLst/>
          </a:prstGeom>
        </p:spPr>
        <p:txBody>
          <a:bodyPr/>
          <a:lstStyle/>
          <a:p>
            <a:r>
              <a:rPr lang="en-US" dirty="0"/>
              <a:t>Online GPS II/MAPP</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8BB49A-8DFD-4264-80BE-5DF952E61225}"/>
              </a:ext>
            </a:extLst>
          </p:cNvPr>
          <p:cNvSpPr>
            <a:spLocks noGrp="1"/>
          </p:cNvSpPr>
          <p:nvPr>
            <p:ph type="body" idx="13"/>
          </p:nvPr>
        </p:nvSpPr>
        <p:spPr>
          <a:xfrm>
            <a:off x="114300" y="438153"/>
            <a:ext cx="6515100" cy="657218"/>
          </a:xfrm>
        </p:spPr>
        <p:txBody>
          <a:bodyPr/>
          <a:lstStyle/>
          <a:p>
            <a:pPr algn="ctr"/>
            <a:r>
              <a:rPr lang="en-US" altLang="en-US" sz="2000" dirty="0"/>
              <a:t>The Basic Human Needs*</a:t>
            </a:r>
            <a:endParaRPr lang="en-US" sz="2000" dirty="0"/>
          </a:p>
          <a:p>
            <a:endParaRPr lang="en-US" sz="2000" dirty="0"/>
          </a:p>
        </p:txBody>
      </p:sp>
      <p:pic>
        <p:nvPicPr>
          <p:cNvPr id="8" name="Picture 7">
            <a:extLst>
              <a:ext uri="{FF2B5EF4-FFF2-40B4-BE49-F238E27FC236}">
                <a16:creationId xmlns:a16="http://schemas.microsoft.com/office/drawing/2014/main" id="{F82FA842-4FF3-4E88-A1AD-7278B1DFE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131" y="2557460"/>
            <a:ext cx="85737" cy="28579"/>
          </a:xfrm>
          <a:prstGeom prst="rect">
            <a:avLst/>
          </a:prstGeom>
        </p:spPr>
      </p:pic>
      <p:grpSp>
        <p:nvGrpSpPr>
          <p:cNvPr id="5" name="Group 4">
            <a:extLst>
              <a:ext uri="{FF2B5EF4-FFF2-40B4-BE49-F238E27FC236}">
                <a16:creationId xmlns:a16="http://schemas.microsoft.com/office/drawing/2014/main" id="{126AADF5-4444-4E2C-9D47-D0BCBCC8F709}"/>
              </a:ext>
            </a:extLst>
          </p:cNvPr>
          <p:cNvGrpSpPr/>
          <p:nvPr/>
        </p:nvGrpSpPr>
        <p:grpSpPr>
          <a:xfrm>
            <a:off x="1047750" y="1200150"/>
            <a:ext cx="4648199" cy="3027833"/>
            <a:chOff x="-762000" y="915517"/>
            <a:chExt cx="4648199" cy="3027833"/>
          </a:xfrm>
        </p:grpSpPr>
        <p:sp>
          <p:nvSpPr>
            <p:cNvPr id="6" name="Rectangle 5">
              <a:extLst>
                <a:ext uri="{FF2B5EF4-FFF2-40B4-BE49-F238E27FC236}">
                  <a16:creationId xmlns:a16="http://schemas.microsoft.com/office/drawing/2014/main" id="{9391E9B9-0EA1-4C53-8563-C41C757860C9}"/>
                </a:ext>
              </a:extLst>
            </p:cNvPr>
            <p:cNvSpPr/>
            <p:nvPr/>
          </p:nvSpPr>
          <p:spPr>
            <a:xfrm>
              <a:off x="-762000" y="3348144"/>
              <a:ext cx="4648199" cy="595206"/>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Basic Survival</a:t>
              </a:r>
              <a:endParaRPr lang="en-US" sz="16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A6F6C2F-CDC6-4F0E-BE07-CE5A78A4B2E1}"/>
                </a:ext>
              </a:extLst>
            </p:cNvPr>
            <p:cNvSpPr/>
            <p:nvPr/>
          </p:nvSpPr>
          <p:spPr>
            <a:xfrm>
              <a:off x="-533400" y="2738544"/>
              <a:ext cx="4191000" cy="595206"/>
            </a:xfrm>
            <a:prstGeom prst="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Safety</a:t>
              </a:r>
              <a:endParaRPr lang="en-US" sz="16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2BD80168-A775-44F1-AB83-20A4C59F682F}"/>
                </a:ext>
              </a:extLst>
            </p:cNvPr>
            <p:cNvSpPr/>
            <p:nvPr/>
          </p:nvSpPr>
          <p:spPr>
            <a:xfrm>
              <a:off x="-290514" y="2134717"/>
              <a:ext cx="3705225" cy="595206"/>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Love and Belonging</a:t>
              </a:r>
            </a:p>
          </p:txBody>
        </p:sp>
        <p:sp>
          <p:nvSpPr>
            <p:cNvPr id="11" name="Rectangle 10">
              <a:extLst>
                <a:ext uri="{FF2B5EF4-FFF2-40B4-BE49-F238E27FC236}">
                  <a16:creationId xmlns:a16="http://schemas.microsoft.com/office/drawing/2014/main" id="{A2209AA3-9D93-4849-8DA6-93ACDE1602E8}"/>
                </a:ext>
              </a:extLst>
            </p:cNvPr>
            <p:cNvSpPr/>
            <p:nvPr/>
          </p:nvSpPr>
          <p:spPr>
            <a:xfrm>
              <a:off x="-76201" y="1525117"/>
              <a:ext cx="3276600" cy="595206"/>
            </a:xfrm>
            <a:prstGeom prst="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Self – esteem</a:t>
              </a:r>
            </a:p>
          </p:txBody>
        </p:sp>
        <p:sp>
          <p:nvSpPr>
            <p:cNvPr id="12" name="Rectangle 11">
              <a:extLst>
                <a:ext uri="{FF2B5EF4-FFF2-40B4-BE49-F238E27FC236}">
                  <a16:creationId xmlns:a16="http://schemas.microsoft.com/office/drawing/2014/main" id="{C008EB02-9FEA-439D-8E5B-A0C31823A9B7}"/>
                </a:ext>
              </a:extLst>
            </p:cNvPr>
            <p:cNvSpPr/>
            <p:nvPr/>
          </p:nvSpPr>
          <p:spPr>
            <a:xfrm>
              <a:off x="152400" y="915517"/>
              <a:ext cx="2819400" cy="595206"/>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Making Dreams Come True</a:t>
              </a:r>
            </a:p>
            <a:p>
              <a:pPr algn="ctr"/>
              <a:r>
                <a:rPr lang="en-US" sz="1400" dirty="0">
                  <a:latin typeface="Arial" panose="020B0604020202020204" pitchFamily="34" charset="0"/>
                  <a:cs typeface="Arial" panose="020B0604020202020204" pitchFamily="34" charset="0"/>
                </a:rPr>
                <a:t>Self – Actualization</a:t>
              </a:r>
            </a:p>
          </p:txBody>
        </p:sp>
      </p:grpSp>
      <p:sp>
        <p:nvSpPr>
          <p:cNvPr id="2" name="TextBox 1">
            <a:extLst>
              <a:ext uri="{FF2B5EF4-FFF2-40B4-BE49-F238E27FC236}">
                <a16:creationId xmlns:a16="http://schemas.microsoft.com/office/drawing/2014/main" id="{331A0494-9E9B-458C-85B2-F823C16E89DF}"/>
              </a:ext>
            </a:extLst>
          </p:cNvPr>
          <p:cNvSpPr txBox="1"/>
          <p:nvPr/>
        </p:nvSpPr>
        <p:spPr>
          <a:xfrm>
            <a:off x="2209800" y="4613014"/>
            <a:ext cx="2109873" cy="184666"/>
          </a:xfrm>
          <a:prstGeom prst="rect">
            <a:avLst/>
          </a:prstGeom>
          <a:noFill/>
        </p:spPr>
        <p:txBody>
          <a:bodyPr wrap="none" rtlCol="0">
            <a:spAutoFit/>
          </a:bodyPr>
          <a:lstStyle/>
          <a:p>
            <a:r>
              <a:rPr lang="en-US" altLang="en-US" sz="600" dirty="0">
                <a:cs typeface="Arial" panose="020B0604020202020204" pitchFamily="34" charset="0"/>
              </a:rPr>
              <a:t>*Adapted from concepts developed by Abraham Maslow</a:t>
            </a:r>
            <a:endParaRPr lang="en-US" sz="600" dirty="0"/>
          </a:p>
        </p:txBody>
      </p:sp>
    </p:spTree>
    <p:extLst>
      <p:ext uri="{BB962C8B-B14F-4D97-AF65-F5344CB8AC3E}">
        <p14:creationId xmlns:p14="http://schemas.microsoft.com/office/powerpoint/2010/main" val="3928505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5D0D16-C33F-4AE5-BC01-D8461E468EC6}"/>
              </a:ext>
            </a:extLst>
          </p:cNvPr>
          <p:cNvSpPr>
            <a:spLocks noGrp="1"/>
          </p:cNvSpPr>
          <p:nvPr>
            <p:ph type="body" idx="1"/>
          </p:nvPr>
        </p:nvSpPr>
        <p:spPr/>
        <p:txBody>
          <a:bodyPr/>
          <a:lstStyle/>
          <a:p>
            <a:r>
              <a:rPr lang="en-US" altLang="en-US" sz="3200" u="sng" dirty="0">
                <a:solidFill>
                  <a:srgbClr val="553278"/>
                </a:solidFill>
              </a:rPr>
              <a:t>Attachment</a:t>
            </a:r>
            <a:r>
              <a:rPr lang="en-US" altLang="en-US" sz="3200" dirty="0"/>
              <a:t> </a:t>
            </a:r>
            <a:r>
              <a:rPr lang="en-US" altLang="en-US" sz="2800" dirty="0"/>
              <a:t>is the affectionate and emotional tie between people that continues indefinitely over time and lasts even when people are geographically apart.*</a:t>
            </a:r>
          </a:p>
          <a:p>
            <a:endParaRPr lang="en-US" dirty="0"/>
          </a:p>
        </p:txBody>
      </p:sp>
      <p:sp>
        <p:nvSpPr>
          <p:cNvPr id="3" name="Text Placeholder 2">
            <a:extLst>
              <a:ext uri="{FF2B5EF4-FFF2-40B4-BE49-F238E27FC236}">
                <a16:creationId xmlns:a16="http://schemas.microsoft.com/office/drawing/2014/main" id="{383CDA1F-95D1-46BC-AE6C-0CDE6072107D}"/>
              </a:ext>
            </a:extLst>
          </p:cNvPr>
          <p:cNvSpPr>
            <a:spLocks noGrp="1"/>
          </p:cNvSpPr>
          <p:nvPr>
            <p:ph type="body" idx="13"/>
          </p:nvPr>
        </p:nvSpPr>
        <p:spPr/>
        <p:txBody>
          <a:bodyPr/>
          <a:lstStyle/>
          <a:p>
            <a:pPr algn="ctr"/>
            <a:r>
              <a:rPr lang="en-US" altLang="en-US" dirty="0"/>
              <a:t>Definition of Attachment</a:t>
            </a:r>
            <a:endParaRPr lang="en-US" dirty="0"/>
          </a:p>
          <a:p>
            <a:endParaRPr lang="en-US" dirty="0"/>
          </a:p>
        </p:txBody>
      </p:sp>
      <p:sp>
        <p:nvSpPr>
          <p:cNvPr id="4" name="TextBox 3">
            <a:extLst>
              <a:ext uri="{FF2B5EF4-FFF2-40B4-BE49-F238E27FC236}">
                <a16:creationId xmlns:a16="http://schemas.microsoft.com/office/drawing/2014/main" id="{5B26346E-FBF7-4E22-83EE-CAB1C2A30F12}"/>
              </a:ext>
            </a:extLst>
          </p:cNvPr>
          <p:cNvSpPr txBox="1"/>
          <p:nvPr/>
        </p:nvSpPr>
        <p:spPr>
          <a:xfrm>
            <a:off x="914400" y="4620280"/>
            <a:ext cx="4267200" cy="523220"/>
          </a:xfrm>
          <a:prstGeom prst="rect">
            <a:avLst/>
          </a:prstGeom>
          <a:noFill/>
        </p:spPr>
        <p:txBody>
          <a:bodyPr wrap="square" rtlCol="0">
            <a:spAutoFit/>
          </a:bodyPr>
          <a:lstStyle/>
          <a:p>
            <a:r>
              <a:rPr lang="en-US" altLang="en-US" sz="500" dirty="0">
                <a:cs typeface="Arial" panose="020B0604020202020204" pitchFamily="34" charset="0"/>
              </a:rPr>
              <a:t>* </a:t>
            </a:r>
            <a:r>
              <a:rPr lang="en-US" altLang="en-US" sz="500" dirty="0" err="1">
                <a:cs typeface="Arial" panose="020B0604020202020204" pitchFamily="34" charset="0"/>
              </a:rPr>
              <a:t>Fahlberg</a:t>
            </a:r>
            <a:r>
              <a:rPr lang="en-US" altLang="en-US" sz="500" dirty="0">
                <a:cs typeface="Arial" panose="020B0604020202020204" pitchFamily="34" charset="0"/>
              </a:rPr>
              <a:t>, Vera.  “</a:t>
            </a:r>
            <a:r>
              <a:rPr lang="en-US" altLang="en-US" sz="500" i="1" dirty="0">
                <a:cs typeface="Arial" panose="020B0604020202020204" pitchFamily="34" charset="0"/>
              </a:rPr>
              <a:t>Attachment and Separation</a:t>
            </a:r>
            <a:r>
              <a:rPr lang="en-US" altLang="en-US" sz="500" dirty="0">
                <a:cs typeface="Arial" panose="020B0604020202020204" pitchFamily="34" charset="0"/>
              </a:rPr>
              <a:t>”  PROJECT CRAFT, Training in the Adoption of Children with Special Needs. Ann Arbor, MI: University of Michigan School of Social Work, 1980, pp. V-1 - V-93.</a:t>
            </a:r>
          </a:p>
          <a:p>
            <a:endParaRPr lang="en-US" dirty="0"/>
          </a:p>
        </p:txBody>
      </p:sp>
    </p:spTree>
    <p:extLst>
      <p:ext uri="{BB962C8B-B14F-4D97-AF65-F5344CB8AC3E}">
        <p14:creationId xmlns:p14="http://schemas.microsoft.com/office/powerpoint/2010/main" val="3527135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5D0D16-C33F-4AE5-BC01-D8461E468EC6}"/>
              </a:ext>
            </a:extLst>
          </p:cNvPr>
          <p:cNvSpPr>
            <a:spLocks noGrp="1"/>
          </p:cNvSpPr>
          <p:nvPr>
            <p:ph type="body" idx="1"/>
          </p:nvPr>
        </p:nvSpPr>
        <p:spPr>
          <a:xfrm>
            <a:off x="533400" y="1185862"/>
            <a:ext cx="5956302" cy="3076575"/>
          </a:xfrm>
        </p:spPr>
        <p:txBody>
          <a:bodyPr/>
          <a:lstStyle/>
          <a:p>
            <a:pPr>
              <a:lnSpc>
                <a:spcPct val="120000"/>
              </a:lnSpc>
              <a:spcAft>
                <a:spcPts val="600"/>
              </a:spcAft>
            </a:pPr>
            <a:r>
              <a:rPr lang="en-US" altLang="en-US" sz="2800" dirty="0">
                <a:solidFill>
                  <a:schemeClr val="tx1"/>
                </a:solidFill>
              </a:rPr>
              <a:t>Attachment is the affectionate and emotional        between people that continues indefinitely over             and lasts even when people are </a:t>
            </a:r>
          </a:p>
          <a:p>
            <a:endParaRPr lang="en-US" dirty="0"/>
          </a:p>
        </p:txBody>
      </p:sp>
      <p:sp>
        <p:nvSpPr>
          <p:cNvPr id="3" name="Text Placeholder 2">
            <a:extLst>
              <a:ext uri="{FF2B5EF4-FFF2-40B4-BE49-F238E27FC236}">
                <a16:creationId xmlns:a16="http://schemas.microsoft.com/office/drawing/2014/main" id="{383CDA1F-95D1-46BC-AE6C-0CDE6072107D}"/>
              </a:ext>
            </a:extLst>
          </p:cNvPr>
          <p:cNvSpPr>
            <a:spLocks noGrp="1"/>
          </p:cNvSpPr>
          <p:nvPr>
            <p:ph type="body" idx="13"/>
          </p:nvPr>
        </p:nvSpPr>
        <p:spPr/>
        <p:txBody>
          <a:bodyPr/>
          <a:lstStyle/>
          <a:p>
            <a:pPr algn="ctr"/>
            <a:r>
              <a:rPr lang="en-US" altLang="en-US" dirty="0"/>
              <a:t>Definition of Attachment*</a:t>
            </a:r>
            <a:endParaRPr lang="en-US" dirty="0"/>
          </a:p>
          <a:p>
            <a:endParaRPr lang="en-US" dirty="0"/>
          </a:p>
        </p:txBody>
      </p:sp>
      <p:sp>
        <p:nvSpPr>
          <p:cNvPr id="4" name="TextBox 3">
            <a:extLst>
              <a:ext uri="{FF2B5EF4-FFF2-40B4-BE49-F238E27FC236}">
                <a16:creationId xmlns:a16="http://schemas.microsoft.com/office/drawing/2014/main" id="{5B26346E-FBF7-4E22-83EE-CAB1C2A30F12}"/>
              </a:ext>
            </a:extLst>
          </p:cNvPr>
          <p:cNvSpPr txBox="1"/>
          <p:nvPr/>
        </p:nvSpPr>
        <p:spPr>
          <a:xfrm>
            <a:off x="914400" y="4620280"/>
            <a:ext cx="4267200" cy="523220"/>
          </a:xfrm>
          <a:prstGeom prst="rect">
            <a:avLst/>
          </a:prstGeom>
          <a:noFill/>
        </p:spPr>
        <p:txBody>
          <a:bodyPr wrap="square" rtlCol="0">
            <a:spAutoFit/>
          </a:bodyPr>
          <a:lstStyle/>
          <a:p>
            <a:r>
              <a:rPr lang="en-US" altLang="en-US" sz="500" dirty="0">
                <a:cs typeface="Arial" panose="020B0604020202020204" pitchFamily="34" charset="0"/>
              </a:rPr>
              <a:t>* </a:t>
            </a:r>
            <a:r>
              <a:rPr lang="en-US" altLang="en-US" sz="500" dirty="0" err="1">
                <a:cs typeface="Arial" panose="020B0604020202020204" pitchFamily="34" charset="0"/>
              </a:rPr>
              <a:t>Fahlberg</a:t>
            </a:r>
            <a:r>
              <a:rPr lang="en-US" altLang="en-US" sz="500" dirty="0">
                <a:cs typeface="Arial" panose="020B0604020202020204" pitchFamily="34" charset="0"/>
              </a:rPr>
              <a:t>, Vera.  “</a:t>
            </a:r>
            <a:r>
              <a:rPr lang="en-US" altLang="en-US" sz="500" i="1" dirty="0">
                <a:cs typeface="Arial" panose="020B0604020202020204" pitchFamily="34" charset="0"/>
              </a:rPr>
              <a:t>Attachment and Separation</a:t>
            </a:r>
            <a:r>
              <a:rPr lang="en-US" altLang="en-US" sz="500" dirty="0">
                <a:cs typeface="Arial" panose="020B0604020202020204" pitchFamily="34" charset="0"/>
              </a:rPr>
              <a:t>”  PROJECT CRAFT, Training in the Adoption of Children with Special Needs. Ann Arbor, MI: University of Michigan School of Social Work, 1980, pp. V-1 - V-93.</a:t>
            </a:r>
          </a:p>
          <a:p>
            <a:endParaRPr lang="en-US" dirty="0"/>
          </a:p>
        </p:txBody>
      </p:sp>
      <p:pic>
        <p:nvPicPr>
          <p:cNvPr id="5" name="Picture 4">
            <a:extLst>
              <a:ext uri="{FF2B5EF4-FFF2-40B4-BE49-F238E27FC236}">
                <a16:creationId xmlns:a16="http://schemas.microsoft.com/office/drawing/2014/main" id="{A0862DF5-5C1A-4EFA-887B-2252BEC01359}"/>
              </a:ext>
            </a:extLst>
          </p:cNvPr>
          <p:cNvPicPr>
            <a:picLocks noChangeAspect="1"/>
          </p:cNvPicPr>
          <p:nvPr/>
        </p:nvPicPr>
        <p:blipFill>
          <a:blip r:embed="rId2"/>
          <a:stretch>
            <a:fillRect/>
          </a:stretch>
        </p:blipFill>
        <p:spPr>
          <a:xfrm>
            <a:off x="3065575" y="1718881"/>
            <a:ext cx="612550" cy="533400"/>
          </a:xfrm>
          <a:prstGeom prst="rect">
            <a:avLst/>
          </a:prstGeom>
        </p:spPr>
      </p:pic>
      <p:pic>
        <p:nvPicPr>
          <p:cNvPr id="11" name="Picture 10" descr="A close up of a clock&#10;&#10;Description automatically generated">
            <a:extLst>
              <a:ext uri="{FF2B5EF4-FFF2-40B4-BE49-F238E27FC236}">
                <a16:creationId xmlns:a16="http://schemas.microsoft.com/office/drawing/2014/main" id="{D1EB753F-49E5-4F1C-B606-F05D4DA2C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304" y="2697264"/>
            <a:ext cx="762096" cy="709172"/>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E6011623-5EF4-4BB3-B808-1A66F65128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2160" y="3331449"/>
            <a:ext cx="1399380" cy="938540"/>
          </a:xfrm>
          <a:prstGeom prst="rect">
            <a:avLst/>
          </a:prstGeom>
        </p:spPr>
      </p:pic>
    </p:spTree>
    <p:extLst>
      <p:ext uri="{BB962C8B-B14F-4D97-AF65-F5344CB8AC3E}">
        <p14:creationId xmlns:p14="http://schemas.microsoft.com/office/powerpoint/2010/main" val="3058097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C003A5-E389-4D49-8F39-09D7CAE6BD78}"/>
              </a:ext>
            </a:extLst>
          </p:cNvPr>
          <p:cNvSpPr>
            <a:spLocks noGrp="1"/>
          </p:cNvSpPr>
          <p:nvPr>
            <p:ph type="body" idx="1"/>
          </p:nvPr>
        </p:nvSpPr>
        <p:spPr>
          <a:xfrm>
            <a:off x="114300" y="1200150"/>
            <a:ext cx="6515100" cy="3076575"/>
          </a:xfrm>
        </p:spPr>
        <p:txBody>
          <a:bodyPr/>
          <a:lstStyle/>
          <a:p>
            <a:pPr>
              <a:spcBef>
                <a:spcPts val="1200"/>
              </a:spcBef>
              <a:spcAft>
                <a:spcPts val="1200"/>
              </a:spcAft>
            </a:pPr>
            <a:r>
              <a:rPr lang="en-US" altLang="en-US" sz="2000" dirty="0"/>
              <a:t>Attachment helps children:</a:t>
            </a:r>
          </a:p>
          <a:p>
            <a:pPr marL="514331" lvl="1" indent="-257175">
              <a:spcBef>
                <a:spcPts val="1200"/>
              </a:spcBef>
              <a:spcAft>
                <a:spcPts val="1200"/>
              </a:spcAft>
              <a:buFont typeface="Arial" panose="020B0604020202020204" pitchFamily="34" charset="0"/>
              <a:buChar char="•"/>
            </a:pPr>
            <a:r>
              <a:rPr lang="en-US" altLang="en-US" sz="2000" b="1" dirty="0">
                <a:solidFill>
                  <a:srgbClr val="646569"/>
                </a:solidFill>
              </a:rPr>
              <a:t>Develop a conscience </a:t>
            </a:r>
            <a:br>
              <a:rPr lang="en-US" altLang="en-US" sz="2000" b="1" dirty="0">
                <a:solidFill>
                  <a:srgbClr val="646569"/>
                </a:solidFill>
              </a:rPr>
            </a:br>
            <a:r>
              <a:rPr lang="en-US" altLang="en-US" sz="2000" b="1" dirty="0">
                <a:solidFill>
                  <a:srgbClr val="553278"/>
                </a:solidFill>
              </a:rPr>
              <a:t>(moral/spiritual development)</a:t>
            </a:r>
          </a:p>
          <a:p>
            <a:pPr marL="514331" lvl="1" indent="-257175">
              <a:spcBef>
                <a:spcPts val="1200"/>
              </a:spcBef>
              <a:spcAft>
                <a:spcPts val="1200"/>
              </a:spcAft>
              <a:buFont typeface="Arial" panose="020B0604020202020204" pitchFamily="34" charset="0"/>
              <a:buChar char="•"/>
            </a:pPr>
            <a:r>
              <a:rPr lang="en-US" altLang="en-US" sz="2000" b="1" dirty="0">
                <a:solidFill>
                  <a:srgbClr val="646569"/>
                </a:solidFill>
              </a:rPr>
              <a:t>Become independent </a:t>
            </a:r>
            <a:br>
              <a:rPr lang="en-US" altLang="en-US" sz="2000" b="1" dirty="0">
                <a:solidFill>
                  <a:srgbClr val="646569"/>
                </a:solidFill>
              </a:rPr>
            </a:br>
            <a:r>
              <a:rPr lang="en-US" altLang="en-US" sz="2000" b="1" dirty="0">
                <a:solidFill>
                  <a:srgbClr val="553278"/>
                </a:solidFill>
              </a:rPr>
              <a:t>(social development)  </a:t>
            </a:r>
          </a:p>
          <a:p>
            <a:pPr marL="514331" lvl="1" indent="-257175">
              <a:spcBef>
                <a:spcPts val="1200"/>
              </a:spcBef>
              <a:spcAft>
                <a:spcPts val="1200"/>
              </a:spcAft>
              <a:buFont typeface="Arial" panose="020B0604020202020204" pitchFamily="34" charset="0"/>
              <a:buChar char="•"/>
            </a:pPr>
            <a:r>
              <a:rPr lang="en-US" altLang="en-US" sz="2000" b="1" dirty="0">
                <a:solidFill>
                  <a:srgbClr val="646569"/>
                </a:solidFill>
              </a:rPr>
              <a:t>Deal with stress, frustration, fear and worry </a:t>
            </a:r>
            <a:br>
              <a:rPr lang="en-US" altLang="en-US" sz="2000" b="1" dirty="0">
                <a:solidFill>
                  <a:srgbClr val="646569"/>
                </a:solidFill>
              </a:rPr>
            </a:br>
            <a:r>
              <a:rPr lang="en-US" altLang="en-US" sz="2000" b="1" dirty="0">
                <a:solidFill>
                  <a:srgbClr val="553278"/>
                </a:solidFill>
              </a:rPr>
              <a:t>(emotional development)</a:t>
            </a:r>
          </a:p>
          <a:p>
            <a:endParaRPr lang="en-US" dirty="0"/>
          </a:p>
        </p:txBody>
      </p:sp>
      <p:sp>
        <p:nvSpPr>
          <p:cNvPr id="3" name="Text Placeholder 2">
            <a:extLst>
              <a:ext uri="{FF2B5EF4-FFF2-40B4-BE49-F238E27FC236}">
                <a16:creationId xmlns:a16="http://schemas.microsoft.com/office/drawing/2014/main" id="{E1ACCC1C-F7B2-43AD-95AC-63DEA22988E3}"/>
              </a:ext>
            </a:extLst>
          </p:cNvPr>
          <p:cNvSpPr>
            <a:spLocks noGrp="1"/>
          </p:cNvSpPr>
          <p:nvPr>
            <p:ph type="body" idx="13"/>
          </p:nvPr>
        </p:nvSpPr>
        <p:spPr/>
        <p:txBody>
          <a:bodyPr/>
          <a:lstStyle/>
          <a:p>
            <a:r>
              <a:rPr lang="en-US" altLang="en-US" dirty="0"/>
              <a:t>Why Attachment Is Important to Children</a:t>
            </a:r>
            <a:endParaRPr lang="en-US" dirty="0"/>
          </a:p>
          <a:p>
            <a:endParaRPr lang="en-US" dirty="0"/>
          </a:p>
        </p:txBody>
      </p:sp>
    </p:spTree>
    <p:extLst>
      <p:ext uri="{BB962C8B-B14F-4D97-AF65-F5344CB8AC3E}">
        <p14:creationId xmlns:p14="http://schemas.microsoft.com/office/powerpoint/2010/main" val="1979782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65CCAB-2139-40F6-9761-305091248304}"/>
              </a:ext>
            </a:extLst>
          </p:cNvPr>
          <p:cNvSpPr>
            <a:spLocks noGrp="1"/>
          </p:cNvSpPr>
          <p:nvPr>
            <p:ph type="body" idx="1"/>
          </p:nvPr>
        </p:nvSpPr>
        <p:spPr/>
        <p:txBody>
          <a:bodyPr/>
          <a:lstStyle/>
          <a:p>
            <a:pPr>
              <a:spcBef>
                <a:spcPts val="1200"/>
              </a:spcBef>
              <a:spcAft>
                <a:spcPts val="1200"/>
              </a:spcAft>
            </a:pPr>
            <a:r>
              <a:rPr lang="en-US" altLang="en-US" sz="2000" dirty="0"/>
              <a:t>Attachment helps children:</a:t>
            </a:r>
          </a:p>
          <a:p>
            <a:pPr marL="514331" lvl="1" indent="-257175">
              <a:spcBef>
                <a:spcPts val="1200"/>
              </a:spcBef>
              <a:spcAft>
                <a:spcPts val="1200"/>
              </a:spcAft>
              <a:buFont typeface="Arial" panose="020B0604020202020204" pitchFamily="34" charset="0"/>
              <a:buChar char="•"/>
            </a:pPr>
            <a:r>
              <a:rPr lang="en-US" altLang="en-US" sz="2000" b="1" dirty="0">
                <a:solidFill>
                  <a:srgbClr val="646569"/>
                </a:solidFill>
              </a:rPr>
              <a:t>Think logically </a:t>
            </a:r>
            <a:br>
              <a:rPr lang="en-US" altLang="en-US" sz="2000" b="1" dirty="0"/>
            </a:br>
            <a:r>
              <a:rPr lang="en-US" altLang="en-US" sz="2000" b="1" dirty="0">
                <a:solidFill>
                  <a:srgbClr val="553278"/>
                </a:solidFill>
              </a:rPr>
              <a:t>(mental development)</a:t>
            </a:r>
          </a:p>
          <a:p>
            <a:pPr marL="514331" lvl="1" indent="-257175">
              <a:spcBef>
                <a:spcPts val="1200"/>
              </a:spcBef>
              <a:spcAft>
                <a:spcPts val="1200"/>
              </a:spcAft>
              <a:buFont typeface="Arial" panose="020B0604020202020204" pitchFamily="34" charset="0"/>
              <a:buChar char="•"/>
            </a:pPr>
            <a:r>
              <a:rPr lang="en-US" altLang="en-US" sz="2000" b="1" dirty="0">
                <a:solidFill>
                  <a:srgbClr val="646569"/>
                </a:solidFill>
              </a:rPr>
              <a:t>Develop future relationships </a:t>
            </a:r>
            <a:br>
              <a:rPr lang="en-US" altLang="en-US" sz="2000" b="1" dirty="0"/>
            </a:br>
            <a:r>
              <a:rPr lang="en-US" altLang="en-US" sz="2000" b="1" dirty="0">
                <a:solidFill>
                  <a:srgbClr val="553278"/>
                </a:solidFill>
              </a:rPr>
              <a:t>(social development) </a:t>
            </a:r>
          </a:p>
          <a:p>
            <a:pPr marL="514331" lvl="1" indent="-257175">
              <a:spcBef>
                <a:spcPts val="1200"/>
              </a:spcBef>
              <a:spcAft>
                <a:spcPts val="1200"/>
              </a:spcAft>
              <a:buFont typeface="Arial" panose="020B0604020202020204" pitchFamily="34" charset="0"/>
              <a:buChar char="•"/>
            </a:pPr>
            <a:r>
              <a:rPr lang="en-US" altLang="en-US" sz="2000" b="1" dirty="0">
                <a:solidFill>
                  <a:srgbClr val="646569"/>
                </a:solidFill>
              </a:rPr>
              <a:t>Grow physically and develop health </a:t>
            </a:r>
            <a:br>
              <a:rPr lang="en-US" altLang="en-US" sz="2000" b="1" dirty="0"/>
            </a:br>
            <a:r>
              <a:rPr lang="en-US" altLang="en-US" sz="2000" b="1" dirty="0">
                <a:solidFill>
                  <a:srgbClr val="553278"/>
                </a:solidFill>
              </a:rPr>
              <a:t>(physical development) </a:t>
            </a:r>
          </a:p>
          <a:p>
            <a:endParaRPr lang="en-US" dirty="0"/>
          </a:p>
        </p:txBody>
      </p:sp>
      <p:sp>
        <p:nvSpPr>
          <p:cNvPr id="3" name="Text Placeholder 2">
            <a:extLst>
              <a:ext uri="{FF2B5EF4-FFF2-40B4-BE49-F238E27FC236}">
                <a16:creationId xmlns:a16="http://schemas.microsoft.com/office/drawing/2014/main" id="{FD154B78-DAFC-4D78-B80C-E0C6FC95D908}"/>
              </a:ext>
            </a:extLst>
          </p:cNvPr>
          <p:cNvSpPr>
            <a:spLocks noGrp="1"/>
          </p:cNvSpPr>
          <p:nvPr>
            <p:ph type="body" idx="13"/>
          </p:nvPr>
        </p:nvSpPr>
        <p:spPr/>
        <p:txBody>
          <a:bodyPr/>
          <a:lstStyle/>
          <a:p>
            <a:r>
              <a:rPr lang="en-US" altLang="en-US" dirty="0"/>
              <a:t>Why Attachment Is Important to Children </a:t>
            </a:r>
            <a:r>
              <a:rPr lang="en-US" altLang="en-US" sz="1600" b="0" i="1" dirty="0"/>
              <a:t>(continued)</a:t>
            </a:r>
            <a:endParaRPr lang="en-US" b="0" i="1" dirty="0"/>
          </a:p>
          <a:p>
            <a:endParaRPr lang="en-US" dirty="0"/>
          </a:p>
        </p:txBody>
      </p:sp>
    </p:spTree>
    <p:extLst>
      <p:ext uri="{BB962C8B-B14F-4D97-AF65-F5344CB8AC3E}">
        <p14:creationId xmlns:p14="http://schemas.microsoft.com/office/powerpoint/2010/main" val="1764428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07EBC1-81C9-419A-A0D2-388DB48F487D}"/>
              </a:ext>
            </a:extLst>
          </p:cNvPr>
          <p:cNvSpPr>
            <a:spLocks noGrp="1"/>
          </p:cNvSpPr>
          <p:nvPr>
            <p:ph type="body" idx="13"/>
          </p:nvPr>
        </p:nvSpPr>
        <p:spPr/>
        <p:txBody>
          <a:bodyPr/>
          <a:lstStyle/>
          <a:p>
            <a:r>
              <a:rPr lang="en-US" dirty="0"/>
              <a:t>The Cycle of Need: </a:t>
            </a:r>
            <a:r>
              <a:rPr lang="en-US" dirty="0">
                <a:solidFill>
                  <a:schemeClr val="accent1"/>
                </a:solidFill>
              </a:rPr>
              <a:t>Attachment </a:t>
            </a:r>
            <a:r>
              <a:rPr lang="en-US" sz="1000" b="0" dirty="0">
                <a:solidFill>
                  <a:schemeClr val="accent1"/>
                </a:solidFill>
              </a:rPr>
              <a:t>(1 of 5)</a:t>
            </a:r>
          </a:p>
          <a:p>
            <a:endParaRPr lang="en-US" dirty="0"/>
          </a:p>
        </p:txBody>
      </p:sp>
      <p:graphicFrame>
        <p:nvGraphicFramePr>
          <p:cNvPr id="4" name="Diagram 3">
            <a:extLst>
              <a:ext uri="{FF2B5EF4-FFF2-40B4-BE49-F238E27FC236}">
                <a16:creationId xmlns:a16="http://schemas.microsoft.com/office/drawing/2014/main" id="{35747ACC-9B8F-4C41-8F03-74928F8F7FD7}"/>
              </a:ext>
            </a:extLst>
          </p:cNvPr>
          <p:cNvGraphicFramePr/>
          <p:nvPr>
            <p:extLst>
              <p:ext uri="{D42A27DB-BD31-4B8C-83A1-F6EECF244321}">
                <p14:modId xmlns:p14="http://schemas.microsoft.com/office/powerpoint/2010/main" val="3406006139"/>
              </p:ext>
            </p:extLst>
          </p:nvPr>
        </p:nvGraphicFramePr>
        <p:xfrm>
          <a:off x="323850" y="9715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4622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07EBC1-81C9-419A-A0D2-388DB48F487D}"/>
              </a:ext>
            </a:extLst>
          </p:cNvPr>
          <p:cNvSpPr>
            <a:spLocks noGrp="1"/>
          </p:cNvSpPr>
          <p:nvPr>
            <p:ph type="body" idx="13"/>
          </p:nvPr>
        </p:nvSpPr>
        <p:spPr/>
        <p:txBody>
          <a:bodyPr/>
          <a:lstStyle/>
          <a:p>
            <a:r>
              <a:rPr lang="en-US" dirty="0"/>
              <a:t>The Cycle of Need: </a:t>
            </a:r>
            <a:r>
              <a:rPr lang="en-US" dirty="0">
                <a:solidFill>
                  <a:schemeClr val="accent1"/>
                </a:solidFill>
              </a:rPr>
              <a:t>Attachment </a:t>
            </a:r>
            <a:r>
              <a:rPr lang="en-US" sz="1000" b="0" dirty="0">
                <a:solidFill>
                  <a:schemeClr val="accent1"/>
                </a:solidFill>
              </a:rPr>
              <a:t>(2 of 5)</a:t>
            </a:r>
          </a:p>
          <a:p>
            <a:endParaRPr lang="en-US" dirty="0">
              <a:solidFill>
                <a:schemeClr val="accent1"/>
              </a:solidFill>
            </a:endParaRPr>
          </a:p>
          <a:p>
            <a:endParaRPr lang="en-US" dirty="0"/>
          </a:p>
        </p:txBody>
      </p:sp>
      <p:graphicFrame>
        <p:nvGraphicFramePr>
          <p:cNvPr id="4" name="Diagram 3">
            <a:extLst>
              <a:ext uri="{FF2B5EF4-FFF2-40B4-BE49-F238E27FC236}">
                <a16:creationId xmlns:a16="http://schemas.microsoft.com/office/drawing/2014/main" id="{35747ACC-9B8F-4C41-8F03-74928F8F7FD7}"/>
              </a:ext>
            </a:extLst>
          </p:cNvPr>
          <p:cNvGraphicFramePr/>
          <p:nvPr>
            <p:extLst>
              <p:ext uri="{D42A27DB-BD31-4B8C-83A1-F6EECF244321}">
                <p14:modId xmlns:p14="http://schemas.microsoft.com/office/powerpoint/2010/main" val="4003314094"/>
              </p:ext>
            </p:extLst>
          </p:nvPr>
        </p:nvGraphicFramePr>
        <p:xfrm>
          <a:off x="304800" y="9715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9313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07EBC1-81C9-419A-A0D2-388DB48F487D}"/>
              </a:ext>
            </a:extLst>
          </p:cNvPr>
          <p:cNvSpPr>
            <a:spLocks noGrp="1"/>
          </p:cNvSpPr>
          <p:nvPr>
            <p:ph type="body" idx="13"/>
          </p:nvPr>
        </p:nvSpPr>
        <p:spPr/>
        <p:txBody>
          <a:bodyPr/>
          <a:lstStyle/>
          <a:p>
            <a:r>
              <a:rPr lang="en-US" dirty="0"/>
              <a:t>The Cycle of Need: </a:t>
            </a:r>
            <a:r>
              <a:rPr lang="en-US" dirty="0">
                <a:solidFill>
                  <a:schemeClr val="accent1"/>
                </a:solidFill>
              </a:rPr>
              <a:t>Attachment </a:t>
            </a:r>
            <a:r>
              <a:rPr lang="en-US" sz="1000" b="0" dirty="0">
                <a:solidFill>
                  <a:schemeClr val="accent1"/>
                </a:solidFill>
              </a:rPr>
              <a:t>(3 of 5)</a:t>
            </a:r>
          </a:p>
          <a:p>
            <a:endParaRPr lang="en-US" dirty="0">
              <a:solidFill>
                <a:schemeClr val="accent1"/>
              </a:solidFill>
            </a:endParaRPr>
          </a:p>
          <a:p>
            <a:endParaRPr lang="en-US" dirty="0"/>
          </a:p>
        </p:txBody>
      </p:sp>
      <p:graphicFrame>
        <p:nvGraphicFramePr>
          <p:cNvPr id="4" name="Diagram 3">
            <a:extLst>
              <a:ext uri="{FF2B5EF4-FFF2-40B4-BE49-F238E27FC236}">
                <a16:creationId xmlns:a16="http://schemas.microsoft.com/office/drawing/2014/main" id="{35747ACC-9B8F-4C41-8F03-74928F8F7FD7}"/>
              </a:ext>
            </a:extLst>
          </p:cNvPr>
          <p:cNvGraphicFramePr/>
          <p:nvPr>
            <p:extLst>
              <p:ext uri="{D42A27DB-BD31-4B8C-83A1-F6EECF244321}">
                <p14:modId xmlns:p14="http://schemas.microsoft.com/office/powerpoint/2010/main" val="3572396526"/>
              </p:ext>
            </p:extLst>
          </p:nvPr>
        </p:nvGraphicFramePr>
        <p:xfrm>
          <a:off x="304800" y="9715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9177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07EBC1-81C9-419A-A0D2-388DB48F487D}"/>
              </a:ext>
            </a:extLst>
          </p:cNvPr>
          <p:cNvSpPr>
            <a:spLocks noGrp="1"/>
          </p:cNvSpPr>
          <p:nvPr>
            <p:ph type="body" idx="13"/>
          </p:nvPr>
        </p:nvSpPr>
        <p:spPr/>
        <p:txBody>
          <a:bodyPr/>
          <a:lstStyle/>
          <a:p>
            <a:r>
              <a:rPr lang="en-US" dirty="0"/>
              <a:t>The Cycle of Need: </a:t>
            </a:r>
            <a:r>
              <a:rPr lang="en-US" dirty="0">
                <a:solidFill>
                  <a:schemeClr val="accent1"/>
                </a:solidFill>
              </a:rPr>
              <a:t>Attachment </a:t>
            </a:r>
            <a:r>
              <a:rPr lang="en-US" sz="1000" b="0" dirty="0">
                <a:solidFill>
                  <a:schemeClr val="accent1"/>
                </a:solidFill>
              </a:rPr>
              <a:t>(4 of 5)</a:t>
            </a:r>
          </a:p>
          <a:p>
            <a:endParaRPr lang="en-US" dirty="0">
              <a:solidFill>
                <a:schemeClr val="accent1"/>
              </a:solidFill>
            </a:endParaRPr>
          </a:p>
          <a:p>
            <a:endParaRPr lang="en-US" dirty="0"/>
          </a:p>
        </p:txBody>
      </p:sp>
      <p:graphicFrame>
        <p:nvGraphicFramePr>
          <p:cNvPr id="4" name="Diagram 3">
            <a:extLst>
              <a:ext uri="{FF2B5EF4-FFF2-40B4-BE49-F238E27FC236}">
                <a16:creationId xmlns:a16="http://schemas.microsoft.com/office/drawing/2014/main" id="{35747ACC-9B8F-4C41-8F03-74928F8F7FD7}"/>
              </a:ext>
            </a:extLst>
          </p:cNvPr>
          <p:cNvGraphicFramePr/>
          <p:nvPr/>
        </p:nvGraphicFramePr>
        <p:xfrm>
          <a:off x="304800" y="9715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3826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07EBC1-81C9-419A-A0D2-388DB48F487D}"/>
              </a:ext>
            </a:extLst>
          </p:cNvPr>
          <p:cNvSpPr>
            <a:spLocks noGrp="1"/>
          </p:cNvSpPr>
          <p:nvPr>
            <p:ph type="body" idx="13"/>
          </p:nvPr>
        </p:nvSpPr>
        <p:spPr/>
        <p:txBody>
          <a:bodyPr/>
          <a:lstStyle/>
          <a:p>
            <a:r>
              <a:rPr lang="en-US" dirty="0"/>
              <a:t>The Cycle of Need: </a:t>
            </a:r>
            <a:r>
              <a:rPr lang="en-US" dirty="0">
                <a:solidFill>
                  <a:schemeClr val="accent1"/>
                </a:solidFill>
              </a:rPr>
              <a:t>Attachment </a:t>
            </a:r>
            <a:r>
              <a:rPr lang="en-US" sz="1000" b="0" dirty="0">
                <a:solidFill>
                  <a:schemeClr val="accent1"/>
                </a:solidFill>
              </a:rPr>
              <a:t>(5 of 5)</a:t>
            </a:r>
          </a:p>
          <a:p>
            <a:endParaRPr lang="en-US" dirty="0">
              <a:solidFill>
                <a:schemeClr val="accent1"/>
              </a:solidFill>
            </a:endParaRPr>
          </a:p>
          <a:p>
            <a:endParaRPr lang="en-US" dirty="0"/>
          </a:p>
        </p:txBody>
      </p:sp>
      <p:graphicFrame>
        <p:nvGraphicFramePr>
          <p:cNvPr id="4" name="Diagram 3">
            <a:extLst>
              <a:ext uri="{FF2B5EF4-FFF2-40B4-BE49-F238E27FC236}">
                <a16:creationId xmlns:a16="http://schemas.microsoft.com/office/drawing/2014/main" id="{35747ACC-9B8F-4C41-8F03-74928F8F7FD7}"/>
              </a:ext>
            </a:extLst>
          </p:cNvPr>
          <p:cNvGraphicFramePr/>
          <p:nvPr>
            <p:extLst>
              <p:ext uri="{D42A27DB-BD31-4B8C-83A1-F6EECF244321}">
                <p14:modId xmlns:p14="http://schemas.microsoft.com/office/powerpoint/2010/main" val="1852549765"/>
              </p:ext>
            </p:extLst>
          </p:nvPr>
        </p:nvGraphicFramePr>
        <p:xfrm>
          <a:off x="304800" y="9715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D4732B2A-BF70-47B6-B0CD-990D49722E02}"/>
              </a:ext>
            </a:extLst>
          </p:cNvPr>
          <p:cNvSpPr txBox="1"/>
          <p:nvPr/>
        </p:nvSpPr>
        <p:spPr>
          <a:xfrm>
            <a:off x="2514600" y="2419350"/>
            <a:ext cx="1601721" cy="861774"/>
          </a:xfrm>
          <a:prstGeom prst="rect">
            <a:avLst/>
          </a:prstGeom>
          <a:noFill/>
        </p:spPr>
        <p:txBody>
          <a:bodyPr wrap="none" rtlCol="0">
            <a:spAutoFit/>
          </a:bodyPr>
          <a:lstStyle/>
          <a:p>
            <a:pPr marL="285750" indent="-182880">
              <a:buFont typeface="Arial" panose="020B0604020202020204" pitchFamily="34" charset="0"/>
              <a:buChar char="•"/>
            </a:pPr>
            <a:r>
              <a:rPr lang="en-US" sz="1600" b="1" dirty="0">
                <a:solidFill>
                  <a:schemeClr val="accent3"/>
                </a:solidFill>
              </a:rPr>
              <a:t>Trust</a:t>
            </a:r>
          </a:p>
          <a:p>
            <a:pPr marL="285750" indent="-182880">
              <a:buFont typeface="Arial" panose="020B0604020202020204" pitchFamily="34" charset="0"/>
              <a:buChar char="•"/>
            </a:pPr>
            <a:r>
              <a:rPr lang="en-US" sz="1600" b="1" dirty="0">
                <a:solidFill>
                  <a:schemeClr val="accent3"/>
                </a:solidFill>
              </a:rPr>
              <a:t>Attachment</a:t>
            </a:r>
          </a:p>
          <a:p>
            <a:pPr marL="285750" indent="-182880">
              <a:buFont typeface="Arial" panose="020B0604020202020204" pitchFamily="34" charset="0"/>
              <a:buChar char="•"/>
            </a:pPr>
            <a:r>
              <a:rPr lang="en-US" sz="1600" b="1" dirty="0">
                <a:solidFill>
                  <a:schemeClr val="accent3"/>
                </a:solidFill>
              </a:rPr>
              <a:t>Secure</a:t>
            </a:r>
          </a:p>
        </p:txBody>
      </p:sp>
    </p:spTree>
    <p:extLst>
      <p:ext uri="{BB962C8B-B14F-4D97-AF65-F5344CB8AC3E}">
        <p14:creationId xmlns:p14="http://schemas.microsoft.com/office/powerpoint/2010/main" val="2623291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C2E1BD-A780-4622-8C1B-A3D86439458E}"/>
              </a:ext>
            </a:extLst>
          </p:cNvPr>
          <p:cNvSpPr>
            <a:spLocks noGrp="1"/>
          </p:cNvSpPr>
          <p:nvPr>
            <p:ph type="title"/>
          </p:nvPr>
        </p:nvSpPr>
        <p:spPr>
          <a:xfrm>
            <a:off x="342900" y="1892419"/>
            <a:ext cx="3371850" cy="1936631"/>
          </a:xfrm>
        </p:spPr>
        <p:txBody>
          <a:bodyPr>
            <a:normAutofit/>
          </a:bodyPr>
          <a:lstStyle/>
          <a:p>
            <a:r>
              <a:rPr lang="en-US" sz="2700" dirty="0"/>
              <a:t>Meeting 4</a:t>
            </a:r>
            <a:br>
              <a:rPr lang="en-US" sz="2700" dirty="0"/>
            </a:br>
            <a:br>
              <a:rPr lang="en-US" sz="2700" dirty="0"/>
            </a:br>
            <a:r>
              <a:rPr lang="en-US" sz="2100" dirty="0"/>
              <a:t>Helping Children with Attachments</a:t>
            </a:r>
          </a:p>
        </p:txBody>
      </p:sp>
      <p:pic>
        <p:nvPicPr>
          <p:cNvPr id="6" name="Picture 2">
            <a:extLst>
              <a:ext uri="{FF2B5EF4-FFF2-40B4-BE49-F238E27FC236}">
                <a16:creationId xmlns:a16="http://schemas.microsoft.com/office/drawing/2014/main" id="{82F9F050-F5CC-47BE-8E8B-0556A9BDF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057650" y="1852226"/>
            <a:ext cx="2743200" cy="202415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82312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07EBC1-81C9-419A-A0D2-388DB48F487D}"/>
              </a:ext>
            </a:extLst>
          </p:cNvPr>
          <p:cNvSpPr>
            <a:spLocks noGrp="1"/>
          </p:cNvSpPr>
          <p:nvPr>
            <p:ph type="body" idx="13"/>
          </p:nvPr>
        </p:nvSpPr>
        <p:spPr/>
        <p:txBody>
          <a:bodyPr/>
          <a:lstStyle/>
          <a:p>
            <a:r>
              <a:rPr lang="en-US" dirty="0"/>
              <a:t>Cycle of Need: </a:t>
            </a:r>
            <a:r>
              <a:rPr lang="en-US" dirty="0">
                <a:solidFill>
                  <a:schemeClr val="accent1"/>
                </a:solidFill>
              </a:rPr>
              <a:t>Mistrust</a:t>
            </a:r>
          </a:p>
          <a:p>
            <a:endParaRPr lang="en-US" dirty="0"/>
          </a:p>
        </p:txBody>
      </p:sp>
      <p:graphicFrame>
        <p:nvGraphicFramePr>
          <p:cNvPr id="4" name="Diagram 3">
            <a:extLst>
              <a:ext uri="{FF2B5EF4-FFF2-40B4-BE49-F238E27FC236}">
                <a16:creationId xmlns:a16="http://schemas.microsoft.com/office/drawing/2014/main" id="{35747ACC-9B8F-4C41-8F03-74928F8F7FD7}"/>
              </a:ext>
            </a:extLst>
          </p:cNvPr>
          <p:cNvGraphicFramePr/>
          <p:nvPr/>
        </p:nvGraphicFramePr>
        <p:xfrm>
          <a:off x="304800" y="9715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B8E58D14-09CA-4A26-A8CA-FAD446C0C91A}"/>
              </a:ext>
            </a:extLst>
          </p:cNvPr>
          <p:cNvSpPr txBox="1"/>
          <p:nvPr/>
        </p:nvSpPr>
        <p:spPr>
          <a:xfrm>
            <a:off x="2438400" y="2434163"/>
            <a:ext cx="1524776" cy="1138773"/>
          </a:xfrm>
          <a:prstGeom prst="rect">
            <a:avLst/>
          </a:prstGeom>
          <a:noFill/>
        </p:spPr>
        <p:txBody>
          <a:bodyPr wrap="none" rtlCol="0">
            <a:spAutoFit/>
          </a:bodyPr>
          <a:lstStyle/>
          <a:p>
            <a:pPr marL="285750" indent="-182880">
              <a:buFont typeface="Arial" panose="020B0604020202020204" pitchFamily="34" charset="0"/>
              <a:buChar char="•"/>
            </a:pPr>
            <a:r>
              <a:rPr lang="en-US" sz="1600" b="1" dirty="0">
                <a:solidFill>
                  <a:schemeClr val="accent3"/>
                </a:solidFill>
              </a:rPr>
              <a:t>Insecure</a:t>
            </a:r>
          </a:p>
          <a:p>
            <a:pPr marL="285750" indent="-182880">
              <a:buFont typeface="Arial" panose="020B0604020202020204" pitchFamily="34" charset="0"/>
              <a:buChar char="•"/>
            </a:pPr>
            <a:r>
              <a:rPr lang="en-US" sz="1600" b="1" dirty="0">
                <a:solidFill>
                  <a:schemeClr val="accent3"/>
                </a:solidFill>
              </a:rPr>
              <a:t>Mistrustful</a:t>
            </a:r>
          </a:p>
          <a:p>
            <a:pPr marL="285750" indent="-182880">
              <a:buFont typeface="Arial" panose="020B0604020202020204" pitchFamily="34" charset="0"/>
              <a:buChar char="•"/>
            </a:pPr>
            <a:r>
              <a:rPr lang="en-US" sz="1600" b="1" dirty="0">
                <a:solidFill>
                  <a:schemeClr val="accent3"/>
                </a:solidFill>
              </a:rPr>
              <a:t>Unloved</a:t>
            </a:r>
          </a:p>
          <a:p>
            <a:endParaRPr lang="en-US" dirty="0"/>
          </a:p>
        </p:txBody>
      </p:sp>
    </p:spTree>
    <p:extLst>
      <p:ext uri="{BB962C8B-B14F-4D97-AF65-F5344CB8AC3E}">
        <p14:creationId xmlns:p14="http://schemas.microsoft.com/office/powerpoint/2010/main" val="2288416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5747ACC-9B8F-4C41-8F03-74928F8F7FD7}"/>
              </a:ext>
            </a:extLst>
          </p:cNvPr>
          <p:cNvGraphicFramePr/>
          <p:nvPr>
            <p:extLst>
              <p:ext uri="{D42A27DB-BD31-4B8C-83A1-F6EECF244321}">
                <p14:modId xmlns:p14="http://schemas.microsoft.com/office/powerpoint/2010/main" val="2047579242"/>
              </p:ext>
            </p:extLst>
          </p:nvPr>
        </p:nvGraphicFramePr>
        <p:xfrm>
          <a:off x="323850" y="8953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BB6E3C7F-9A3C-438C-BF18-C387B045A3AF}"/>
              </a:ext>
            </a:extLst>
          </p:cNvPr>
          <p:cNvSpPr>
            <a:spLocks noGrp="1"/>
          </p:cNvSpPr>
          <p:nvPr>
            <p:ph type="body" idx="13"/>
          </p:nvPr>
        </p:nvSpPr>
        <p:spPr>
          <a:xfrm>
            <a:off x="114300" y="438153"/>
            <a:ext cx="6515100" cy="761997"/>
          </a:xfrm>
        </p:spPr>
        <p:txBody>
          <a:bodyPr/>
          <a:lstStyle/>
          <a:p>
            <a:r>
              <a:rPr lang="en-US" dirty="0"/>
              <a:t>Cycle of Need: </a:t>
            </a:r>
            <a:r>
              <a:rPr lang="en-US" dirty="0">
                <a:solidFill>
                  <a:schemeClr val="accent1"/>
                </a:solidFill>
              </a:rPr>
              <a:t>Anton </a:t>
            </a:r>
          </a:p>
          <a:p>
            <a:r>
              <a:rPr lang="en-US" sz="1800" dirty="0">
                <a:solidFill>
                  <a:schemeClr val="accent1"/>
                </a:solidFill>
              </a:rPr>
              <a:t>11 years old, left alone with little food</a:t>
            </a:r>
          </a:p>
        </p:txBody>
      </p:sp>
    </p:spTree>
    <p:extLst>
      <p:ext uri="{BB962C8B-B14F-4D97-AF65-F5344CB8AC3E}">
        <p14:creationId xmlns:p14="http://schemas.microsoft.com/office/powerpoint/2010/main" val="2338025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5747ACC-9B8F-4C41-8F03-74928F8F7FD7}"/>
              </a:ext>
            </a:extLst>
          </p:cNvPr>
          <p:cNvGraphicFramePr/>
          <p:nvPr/>
        </p:nvGraphicFramePr>
        <p:xfrm>
          <a:off x="381000" y="1047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BB6E3C7F-9A3C-438C-BF18-C387B045A3AF}"/>
              </a:ext>
            </a:extLst>
          </p:cNvPr>
          <p:cNvSpPr>
            <a:spLocks noGrp="1"/>
          </p:cNvSpPr>
          <p:nvPr>
            <p:ph type="body" idx="13"/>
          </p:nvPr>
        </p:nvSpPr>
        <p:spPr>
          <a:xfrm>
            <a:off x="114300" y="438153"/>
            <a:ext cx="6515100" cy="914397"/>
          </a:xfrm>
        </p:spPr>
        <p:txBody>
          <a:bodyPr/>
          <a:lstStyle/>
          <a:p>
            <a:r>
              <a:rPr lang="en-US" dirty="0"/>
              <a:t>Cycle of Need: </a:t>
            </a:r>
            <a:r>
              <a:rPr lang="en-US" sz="1800" dirty="0">
                <a:solidFill>
                  <a:schemeClr val="accent1"/>
                </a:solidFill>
              </a:rPr>
              <a:t>Lillie</a:t>
            </a:r>
          </a:p>
          <a:p>
            <a:r>
              <a:rPr lang="en-US" sz="1800" dirty="0">
                <a:solidFill>
                  <a:schemeClr val="accent1"/>
                </a:solidFill>
              </a:rPr>
              <a:t>13 years old, sexually abused by her uncle </a:t>
            </a:r>
          </a:p>
        </p:txBody>
      </p:sp>
    </p:spTree>
    <p:extLst>
      <p:ext uri="{BB962C8B-B14F-4D97-AF65-F5344CB8AC3E}">
        <p14:creationId xmlns:p14="http://schemas.microsoft.com/office/powerpoint/2010/main" val="4113060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4F8731-243F-482D-8E91-9813D7A6DCB8}"/>
              </a:ext>
            </a:extLst>
          </p:cNvPr>
          <p:cNvSpPr>
            <a:spLocks noGrp="1"/>
          </p:cNvSpPr>
          <p:nvPr>
            <p:ph type="body" idx="1"/>
          </p:nvPr>
        </p:nvSpPr>
        <p:spPr>
          <a:xfrm>
            <a:off x="124239" y="1081427"/>
            <a:ext cx="3200401" cy="3076575"/>
          </a:xfrm>
        </p:spPr>
        <p:txBody>
          <a:bodyPr/>
          <a:lstStyle/>
          <a:p>
            <a:pPr marL="342900" indent="-342900">
              <a:spcBef>
                <a:spcPts val="600"/>
              </a:spcBef>
              <a:spcAft>
                <a:spcPts val="600"/>
              </a:spcAft>
              <a:buAutoNum type="arabicPeriod"/>
            </a:pPr>
            <a:r>
              <a:rPr lang="en-US" dirty="0">
                <a:solidFill>
                  <a:schemeClr val="tx1"/>
                </a:solidFill>
              </a:rPr>
              <a:t>Know your family</a:t>
            </a:r>
          </a:p>
          <a:p>
            <a:pPr marL="342900" indent="-342900">
              <a:spcBef>
                <a:spcPts val="600"/>
              </a:spcBef>
              <a:spcAft>
                <a:spcPts val="600"/>
              </a:spcAft>
              <a:buAutoNum type="arabicPeriod"/>
            </a:pPr>
            <a:r>
              <a:rPr lang="en-US" dirty="0">
                <a:solidFill>
                  <a:srgbClr val="0070C0"/>
                </a:solidFill>
              </a:rPr>
              <a:t>Communicate Effectively</a:t>
            </a:r>
          </a:p>
          <a:p>
            <a:pPr marL="342900" indent="-342900">
              <a:spcBef>
                <a:spcPts val="600"/>
              </a:spcBef>
              <a:spcAft>
                <a:spcPts val="600"/>
              </a:spcAft>
              <a:buAutoNum type="arabicPeriod"/>
            </a:pPr>
            <a:r>
              <a:rPr lang="en-US" dirty="0">
                <a:solidFill>
                  <a:schemeClr val="tx1"/>
                </a:solidFill>
              </a:rPr>
              <a:t>Know the children</a:t>
            </a:r>
          </a:p>
          <a:p>
            <a:pPr marL="342900" indent="-342900">
              <a:spcBef>
                <a:spcPts val="600"/>
              </a:spcBef>
              <a:spcAft>
                <a:spcPts val="600"/>
              </a:spcAft>
              <a:buAutoNum type="arabicPeriod"/>
            </a:pPr>
            <a:r>
              <a:rPr lang="en-US" dirty="0">
                <a:solidFill>
                  <a:srgbClr val="0070C0"/>
                </a:solidFill>
              </a:rPr>
              <a:t>Build strengths, meet needs</a:t>
            </a:r>
          </a:p>
          <a:p>
            <a:pPr marL="342900" indent="-342900">
              <a:spcBef>
                <a:spcPts val="600"/>
              </a:spcBef>
              <a:spcAft>
                <a:spcPts val="600"/>
              </a:spcAft>
              <a:buAutoNum type="arabicPeriod"/>
            </a:pPr>
            <a:r>
              <a:rPr lang="en-US" dirty="0">
                <a:solidFill>
                  <a:schemeClr val="tx1"/>
                </a:solidFill>
              </a:rPr>
              <a:t>Work in partnership</a:t>
            </a:r>
          </a:p>
          <a:p>
            <a:pPr marL="342900" indent="-342900">
              <a:spcBef>
                <a:spcPts val="600"/>
              </a:spcBef>
              <a:spcAft>
                <a:spcPts val="600"/>
              </a:spcAft>
              <a:buAutoNum type="arabicPeriod"/>
            </a:pPr>
            <a:r>
              <a:rPr lang="en-US" dirty="0">
                <a:solidFill>
                  <a:srgbClr val="0070C0"/>
                </a:solidFill>
              </a:rPr>
              <a:t>Be loss and attachment experts </a:t>
            </a:r>
          </a:p>
          <a:p>
            <a:endParaRPr lang="en-US" dirty="0"/>
          </a:p>
        </p:txBody>
      </p:sp>
      <p:sp>
        <p:nvSpPr>
          <p:cNvPr id="3" name="Text Placeholder 2">
            <a:extLst>
              <a:ext uri="{FF2B5EF4-FFF2-40B4-BE49-F238E27FC236}">
                <a16:creationId xmlns:a16="http://schemas.microsoft.com/office/drawing/2014/main" id="{7E8269E2-8088-4EA2-A2BD-B62FD9ED0FD9}"/>
              </a:ext>
            </a:extLst>
          </p:cNvPr>
          <p:cNvSpPr>
            <a:spLocks noGrp="1"/>
          </p:cNvSpPr>
          <p:nvPr>
            <p:ph type="body" idx="13"/>
          </p:nvPr>
        </p:nvSpPr>
        <p:spPr>
          <a:xfrm>
            <a:off x="102589" y="438150"/>
            <a:ext cx="6515100" cy="638175"/>
          </a:xfrm>
        </p:spPr>
        <p:txBody>
          <a:bodyPr/>
          <a:lstStyle/>
          <a:p>
            <a:r>
              <a:rPr lang="en-US" sz="2000" dirty="0"/>
              <a:t>Twelve Skills for Successful Fostering and Adopting</a:t>
            </a:r>
          </a:p>
        </p:txBody>
      </p:sp>
      <p:sp>
        <p:nvSpPr>
          <p:cNvPr id="4" name="Text Placeholder 3">
            <a:extLst>
              <a:ext uri="{FF2B5EF4-FFF2-40B4-BE49-F238E27FC236}">
                <a16:creationId xmlns:a16="http://schemas.microsoft.com/office/drawing/2014/main" id="{CFB0B26C-16CA-41CA-860C-32C93B7F13F8}"/>
              </a:ext>
            </a:extLst>
          </p:cNvPr>
          <p:cNvSpPr>
            <a:spLocks noGrp="1"/>
          </p:cNvSpPr>
          <p:nvPr>
            <p:ph type="body" idx="14"/>
          </p:nvPr>
        </p:nvSpPr>
        <p:spPr>
          <a:xfrm>
            <a:off x="3556552" y="1081427"/>
            <a:ext cx="3200400" cy="3076575"/>
          </a:xfrm>
        </p:spPr>
        <p:txBody>
          <a:bodyPr/>
          <a:lstStyle/>
          <a:p>
            <a:pPr marL="342900" indent="-342900" fontAlgn="t">
              <a:spcBef>
                <a:spcPts val="600"/>
              </a:spcBef>
              <a:spcAft>
                <a:spcPts val="600"/>
              </a:spcAft>
              <a:buFont typeface="+mj-lt"/>
              <a:buAutoNum type="arabicPeriod" startAt="7"/>
            </a:pPr>
            <a:r>
              <a:rPr lang="en-US" dirty="0">
                <a:solidFill>
                  <a:schemeClr val="tx1"/>
                </a:solidFill>
              </a:rPr>
              <a:t>Manage behaviors</a:t>
            </a:r>
          </a:p>
          <a:p>
            <a:pPr marL="342900" indent="-342900" fontAlgn="t">
              <a:spcBef>
                <a:spcPts val="600"/>
              </a:spcBef>
              <a:spcAft>
                <a:spcPts val="600"/>
              </a:spcAft>
              <a:buFont typeface="+mj-lt"/>
              <a:buAutoNum type="arabicPeriod" startAt="7"/>
            </a:pPr>
            <a:r>
              <a:rPr lang="en-US" dirty="0">
                <a:solidFill>
                  <a:srgbClr val="0070C0"/>
                </a:solidFill>
              </a:rPr>
              <a:t>Build connections</a:t>
            </a:r>
            <a:endParaRPr lang="en-US" b="0" dirty="0">
              <a:solidFill>
                <a:srgbClr val="0070C0"/>
              </a:solidFill>
            </a:endParaRPr>
          </a:p>
          <a:p>
            <a:pPr marL="342900" indent="-342900" fontAlgn="t">
              <a:spcBef>
                <a:spcPts val="600"/>
              </a:spcBef>
              <a:spcAft>
                <a:spcPts val="600"/>
              </a:spcAft>
              <a:buFont typeface="+mj-lt"/>
              <a:buAutoNum type="arabicPeriod" startAt="7"/>
            </a:pPr>
            <a:r>
              <a:rPr lang="en-US" dirty="0">
                <a:solidFill>
                  <a:schemeClr val="tx1"/>
                </a:solidFill>
              </a:rPr>
              <a:t>Build self-esteem</a:t>
            </a:r>
            <a:endParaRPr lang="en-US" b="0" dirty="0">
              <a:solidFill>
                <a:schemeClr val="tx1"/>
              </a:solidFill>
            </a:endParaRPr>
          </a:p>
          <a:p>
            <a:pPr marL="347472" indent="-347472" fontAlgn="t">
              <a:spcBef>
                <a:spcPts val="600"/>
              </a:spcBef>
              <a:spcAft>
                <a:spcPts val="600"/>
              </a:spcAft>
            </a:pPr>
            <a:r>
              <a:rPr lang="en-US" dirty="0">
                <a:solidFill>
                  <a:srgbClr val="0070C0"/>
                </a:solidFill>
              </a:rPr>
              <a:t>10. Assure health and safety</a:t>
            </a:r>
          </a:p>
          <a:p>
            <a:pPr marL="342900" indent="-342900" fontAlgn="t">
              <a:spcBef>
                <a:spcPts val="600"/>
              </a:spcBef>
              <a:spcAft>
                <a:spcPts val="600"/>
              </a:spcAft>
              <a:buFont typeface="+mj-lt"/>
              <a:buAutoNum type="arabicPeriod" startAt="11"/>
            </a:pPr>
            <a:r>
              <a:rPr lang="en-US" dirty="0">
                <a:solidFill>
                  <a:schemeClr val="tx1"/>
                </a:solidFill>
              </a:rPr>
              <a:t>Assess impact</a:t>
            </a:r>
            <a:endParaRPr lang="en-US" b="0" dirty="0">
              <a:solidFill>
                <a:schemeClr val="tx1"/>
              </a:solidFill>
            </a:endParaRPr>
          </a:p>
          <a:p>
            <a:pPr marL="342900" indent="-342900" fontAlgn="t">
              <a:spcBef>
                <a:spcPts val="600"/>
              </a:spcBef>
              <a:spcAft>
                <a:spcPts val="600"/>
              </a:spcAft>
              <a:buFont typeface="+mj-lt"/>
              <a:buAutoNum type="arabicPeriod" startAt="12"/>
            </a:pPr>
            <a:r>
              <a:rPr lang="en-US" dirty="0">
                <a:solidFill>
                  <a:srgbClr val="0070C0"/>
                </a:solidFill>
              </a:rPr>
              <a:t>Make an informed  decision </a:t>
            </a:r>
            <a:endParaRPr lang="en-US" b="0" dirty="0">
              <a:solidFill>
                <a:srgbClr val="0070C0"/>
              </a:solidFill>
            </a:endParaRPr>
          </a:p>
          <a:p>
            <a:endParaRPr lang="en-US" dirty="0"/>
          </a:p>
        </p:txBody>
      </p:sp>
    </p:spTree>
    <p:extLst>
      <p:ext uri="{BB962C8B-B14F-4D97-AF65-F5344CB8AC3E}">
        <p14:creationId xmlns:p14="http://schemas.microsoft.com/office/powerpoint/2010/main" val="439208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B602F7-EA0C-4DB1-ABEC-5880B5BA23EA}"/>
              </a:ext>
            </a:extLst>
          </p:cNvPr>
          <p:cNvSpPr>
            <a:spLocks noGrp="1"/>
          </p:cNvSpPr>
          <p:nvPr>
            <p:ph type="body" idx="13"/>
          </p:nvPr>
        </p:nvSpPr>
        <p:spPr/>
        <p:txBody>
          <a:bodyPr/>
          <a:lstStyle/>
          <a:p>
            <a:r>
              <a:rPr lang="en-US" sz="1610" dirty="0">
                <a:solidFill>
                  <a:schemeClr val="accent1"/>
                </a:solidFill>
              </a:rPr>
              <a:t>Let’s look at: </a:t>
            </a:r>
            <a:r>
              <a:rPr lang="en-US" sz="1610" dirty="0">
                <a:solidFill>
                  <a:schemeClr val="tx2"/>
                </a:solidFill>
              </a:rPr>
              <a:t>Handout 4</a:t>
            </a:r>
          </a:p>
        </p:txBody>
      </p:sp>
      <p:pic>
        <p:nvPicPr>
          <p:cNvPr id="4" name="Picture 3" descr="A screenshot of a social media post&#10;&#10;Description automatically generated">
            <a:extLst>
              <a:ext uri="{FF2B5EF4-FFF2-40B4-BE49-F238E27FC236}">
                <a16:creationId xmlns:a16="http://schemas.microsoft.com/office/drawing/2014/main" id="{13B491B0-C21D-4ABA-A880-7AA6F8EED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40" y="1076328"/>
            <a:ext cx="6572424" cy="3809997"/>
          </a:xfrm>
          <a:prstGeom prst="rect">
            <a:avLst/>
          </a:prstGeom>
        </p:spPr>
      </p:pic>
    </p:spTree>
    <p:extLst>
      <p:ext uri="{BB962C8B-B14F-4D97-AF65-F5344CB8AC3E}">
        <p14:creationId xmlns:p14="http://schemas.microsoft.com/office/powerpoint/2010/main" val="1686778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D620B4-2FD2-4AE1-969B-07BD5261613A}"/>
              </a:ext>
            </a:extLst>
          </p:cNvPr>
          <p:cNvSpPr>
            <a:spLocks noGrp="1"/>
          </p:cNvSpPr>
          <p:nvPr>
            <p:ph type="body" idx="1"/>
          </p:nvPr>
        </p:nvSpPr>
        <p:spPr>
          <a:xfrm>
            <a:off x="114300" y="742950"/>
            <a:ext cx="6515100" cy="3657603"/>
          </a:xfrm>
        </p:spPr>
        <p:txBody>
          <a:bodyPr/>
          <a:lstStyle/>
          <a:p>
            <a:pPr marL="342900" indent="-342900">
              <a:buFont typeface="Arial" panose="020B0604020202020204" pitchFamily="34" charset="0"/>
              <a:buChar char="•"/>
            </a:pPr>
            <a:r>
              <a:rPr lang="en-US" sz="2400" dirty="0"/>
              <a:t>What can you take away from our discussion on the Cycle of Need that you can </a:t>
            </a:r>
            <a:r>
              <a:rPr lang="en-US" sz="2400" dirty="0">
                <a:solidFill>
                  <a:schemeClr val="accent1"/>
                </a:solidFill>
              </a:rPr>
              <a:t>use with children coming into your home</a:t>
            </a:r>
            <a:r>
              <a:rPr lang="en-US" sz="2400" dirty="0"/>
              <a:t>?</a:t>
            </a:r>
          </a:p>
          <a:p>
            <a:endParaRPr lang="en-US" sz="2400" dirty="0"/>
          </a:p>
          <a:p>
            <a:pPr marL="342900" indent="-342900">
              <a:buFont typeface="Arial" panose="020B0604020202020204" pitchFamily="34" charset="0"/>
              <a:buChar char="•"/>
            </a:pPr>
            <a:r>
              <a:rPr lang="en-US" sz="2400" dirty="0"/>
              <a:t>What could be </a:t>
            </a:r>
            <a:r>
              <a:rPr lang="en-US" sz="2400" dirty="0">
                <a:solidFill>
                  <a:schemeClr val="accent1"/>
                </a:solidFill>
              </a:rPr>
              <a:t>a challenge </a:t>
            </a:r>
            <a:r>
              <a:rPr lang="en-US" sz="2400" dirty="0"/>
              <a:t>for foster/adoptive parents in meeting the needs of children who have been neglected?</a:t>
            </a:r>
          </a:p>
          <a:p>
            <a:endParaRPr lang="en-US" dirty="0"/>
          </a:p>
        </p:txBody>
      </p:sp>
    </p:spTree>
    <p:extLst>
      <p:ext uri="{BB962C8B-B14F-4D97-AF65-F5344CB8AC3E}">
        <p14:creationId xmlns:p14="http://schemas.microsoft.com/office/powerpoint/2010/main" val="1917727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5D0D16-C33F-4AE5-BC01-D8461E468EC6}"/>
              </a:ext>
            </a:extLst>
          </p:cNvPr>
          <p:cNvSpPr>
            <a:spLocks noGrp="1"/>
          </p:cNvSpPr>
          <p:nvPr>
            <p:ph type="body" idx="1"/>
          </p:nvPr>
        </p:nvSpPr>
        <p:spPr/>
        <p:txBody>
          <a:bodyPr/>
          <a:lstStyle/>
          <a:p>
            <a:r>
              <a:rPr lang="en-US" altLang="en-US" sz="3200" u="sng" dirty="0">
                <a:solidFill>
                  <a:srgbClr val="553278"/>
                </a:solidFill>
              </a:rPr>
              <a:t>Attachment</a:t>
            </a:r>
            <a:r>
              <a:rPr lang="en-US" altLang="en-US" sz="3200" dirty="0"/>
              <a:t> </a:t>
            </a:r>
            <a:r>
              <a:rPr lang="en-US" altLang="en-US" sz="2800" dirty="0"/>
              <a:t>is the affectionate and emotional tie between people that continues indefinitely over time and lasts even when people are geographically apart.</a:t>
            </a:r>
          </a:p>
          <a:p>
            <a:endParaRPr lang="en-US" dirty="0"/>
          </a:p>
        </p:txBody>
      </p:sp>
      <p:sp>
        <p:nvSpPr>
          <p:cNvPr id="3" name="Text Placeholder 2">
            <a:extLst>
              <a:ext uri="{FF2B5EF4-FFF2-40B4-BE49-F238E27FC236}">
                <a16:creationId xmlns:a16="http://schemas.microsoft.com/office/drawing/2014/main" id="{383CDA1F-95D1-46BC-AE6C-0CDE6072107D}"/>
              </a:ext>
            </a:extLst>
          </p:cNvPr>
          <p:cNvSpPr>
            <a:spLocks noGrp="1"/>
          </p:cNvSpPr>
          <p:nvPr>
            <p:ph type="body" idx="13"/>
          </p:nvPr>
        </p:nvSpPr>
        <p:spPr/>
        <p:txBody>
          <a:bodyPr/>
          <a:lstStyle/>
          <a:p>
            <a:pPr algn="ctr"/>
            <a:r>
              <a:rPr lang="en-US" altLang="en-US" dirty="0"/>
              <a:t>Definition of Attachment*</a:t>
            </a:r>
            <a:endParaRPr lang="en-US" dirty="0"/>
          </a:p>
          <a:p>
            <a:endParaRPr lang="en-US" dirty="0"/>
          </a:p>
        </p:txBody>
      </p:sp>
      <p:sp>
        <p:nvSpPr>
          <p:cNvPr id="4" name="TextBox 3">
            <a:extLst>
              <a:ext uri="{FF2B5EF4-FFF2-40B4-BE49-F238E27FC236}">
                <a16:creationId xmlns:a16="http://schemas.microsoft.com/office/drawing/2014/main" id="{5B26346E-FBF7-4E22-83EE-CAB1C2A30F12}"/>
              </a:ext>
            </a:extLst>
          </p:cNvPr>
          <p:cNvSpPr txBox="1"/>
          <p:nvPr/>
        </p:nvSpPr>
        <p:spPr>
          <a:xfrm>
            <a:off x="914400" y="4620280"/>
            <a:ext cx="4267200" cy="523220"/>
          </a:xfrm>
          <a:prstGeom prst="rect">
            <a:avLst/>
          </a:prstGeom>
          <a:noFill/>
        </p:spPr>
        <p:txBody>
          <a:bodyPr wrap="square" rtlCol="0">
            <a:spAutoFit/>
          </a:bodyPr>
          <a:lstStyle/>
          <a:p>
            <a:r>
              <a:rPr lang="en-US" altLang="en-US" sz="500" dirty="0">
                <a:cs typeface="Arial" panose="020B0604020202020204" pitchFamily="34" charset="0"/>
              </a:rPr>
              <a:t>* </a:t>
            </a:r>
            <a:r>
              <a:rPr lang="en-US" altLang="en-US" sz="500" dirty="0" err="1">
                <a:cs typeface="Arial" panose="020B0604020202020204" pitchFamily="34" charset="0"/>
              </a:rPr>
              <a:t>Fahlberg</a:t>
            </a:r>
            <a:r>
              <a:rPr lang="en-US" altLang="en-US" sz="500" dirty="0">
                <a:cs typeface="Arial" panose="020B0604020202020204" pitchFamily="34" charset="0"/>
              </a:rPr>
              <a:t>, Vera.  “</a:t>
            </a:r>
            <a:r>
              <a:rPr lang="en-US" altLang="en-US" sz="500" i="1" dirty="0">
                <a:cs typeface="Arial" panose="020B0604020202020204" pitchFamily="34" charset="0"/>
              </a:rPr>
              <a:t>Attachment and Separation</a:t>
            </a:r>
            <a:r>
              <a:rPr lang="en-US" altLang="en-US" sz="500" dirty="0">
                <a:cs typeface="Arial" panose="020B0604020202020204" pitchFamily="34" charset="0"/>
              </a:rPr>
              <a:t>”  PROJECT CRAFT, Training in the Adoption of Children with Special Needs. Ann Arbor, MI: University of Michigan School of Social Work, 1980, pp. V-1 - V-93.</a:t>
            </a:r>
          </a:p>
          <a:p>
            <a:endParaRPr lang="en-US" dirty="0"/>
          </a:p>
        </p:txBody>
      </p:sp>
    </p:spTree>
    <p:extLst>
      <p:ext uri="{BB962C8B-B14F-4D97-AF65-F5344CB8AC3E}">
        <p14:creationId xmlns:p14="http://schemas.microsoft.com/office/powerpoint/2010/main" val="3027341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5D0D16-C33F-4AE5-BC01-D8461E468EC6}"/>
              </a:ext>
            </a:extLst>
          </p:cNvPr>
          <p:cNvSpPr>
            <a:spLocks noGrp="1"/>
          </p:cNvSpPr>
          <p:nvPr>
            <p:ph type="body" idx="1"/>
          </p:nvPr>
        </p:nvSpPr>
        <p:spPr>
          <a:xfrm>
            <a:off x="533400" y="1185862"/>
            <a:ext cx="5956302" cy="3076575"/>
          </a:xfrm>
        </p:spPr>
        <p:txBody>
          <a:bodyPr/>
          <a:lstStyle/>
          <a:p>
            <a:pPr>
              <a:lnSpc>
                <a:spcPct val="120000"/>
              </a:lnSpc>
              <a:spcAft>
                <a:spcPts val="600"/>
              </a:spcAft>
            </a:pPr>
            <a:r>
              <a:rPr lang="en-US" altLang="en-US" sz="2800" dirty="0">
                <a:solidFill>
                  <a:schemeClr val="tx1"/>
                </a:solidFill>
              </a:rPr>
              <a:t>Attachment is the affectionate and emotional        between people that continues indefinitely over             and lasts even when people are </a:t>
            </a:r>
          </a:p>
          <a:p>
            <a:endParaRPr lang="en-US" dirty="0"/>
          </a:p>
        </p:txBody>
      </p:sp>
      <p:sp>
        <p:nvSpPr>
          <p:cNvPr id="3" name="Text Placeholder 2">
            <a:extLst>
              <a:ext uri="{FF2B5EF4-FFF2-40B4-BE49-F238E27FC236}">
                <a16:creationId xmlns:a16="http://schemas.microsoft.com/office/drawing/2014/main" id="{383CDA1F-95D1-46BC-AE6C-0CDE6072107D}"/>
              </a:ext>
            </a:extLst>
          </p:cNvPr>
          <p:cNvSpPr>
            <a:spLocks noGrp="1"/>
          </p:cNvSpPr>
          <p:nvPr>
            <p:ph type="body" idx="13"/>
          </p:nvPr>
        </p:nvSpPr>
        <p:spPr/>
        <p:txBody>
          <a:bodyPr/>
          <a:lstStyle/>
          <a:p>
            <a:pPr algn="ctr"/>
            <a:r>
              <a:rPr lang="en-US" altLang="en-US" dirty="0"/>
              <a:t>Definition of Attachment*</a:t>
            </a:r>
            <a:endParaRPr lang="en-US" dirty="0"/>
          </a:p>
          <a:p>
            <a:endParaRPr lang="en-US" dirty="0"/>
          </a:p>
        </p:txBody>
      </p:sp>
      <p:sp>
        <p:nvSpPr>
          <p:cNvPr id="4" name="TextBox 3">
            <a:extLst>
              <a:ext uri="{FF2B5EF4-FFF2-40B4-BE49-F238E27FC236}">
                <a16:creationId xmlns:a16="http://schemas.microsoft.com/office/drawing/2014/main" id="{5B26346E-FBF7-4E22-83EE-CAB1C2A30F12}"/>
              </a:ext>
            </a:extLst>
          </p:cNvPr>
          <p:cNvSpPr txBox="1"/>
          <p:nvPr/>
        </p:nvSpPr>
        <p:spPr>
          <a:xfrm>
            <a:off x="914400" y="4620280"/>
            <a:ext cx="4267200" cy="523220"/>
          </a:xfrm>
          <a:prstGeom prst="rect">
            <a:avLst/>
          </a:prstGeom>
          <a:noFill/>
        </p:spPr>
        <p:txBody>
          <a:bodyPr wrap="square" rtlCol="0">
            <a:spAutoFit/>
          </a:bodyPr>
          <a:lstStyle/>
          <a:p>
            <a:r>
              <a:rPr lang="en-US" altLang="en-US" sz="500" dirty="0">
                <a:cs typeface="Arial" panose="020B0604020202020204" pitchFamily="34" charset="0"/>
              </a:rPr>
              <a:t>* </a:t>
            </a:r>
            <a:r>
              <a:rPr lang="en-US" altLang="en-US" sz="500" dirty="0" err="1">
                <a:cs typeface="Arial" panose="020B0604020202020204" pitchFamily="34" charset="0"/>
              </a:rPr>
              <a:t>Fahlberg</a:t>
            </a:r>
            <a:r>
              <a:rPr lang="en-US" altLang="en-US" sz="500" dirty="0">
                <a:cs typeface="Arial" panose="020B0604020202020204" pitchFamily="34" charset="0"/>
              </a:rPr>
              <a:t>, Vera.  “</a:t>
            </a:r>
            <a:r>
              <a:rPr lang="en-US" altLang="en-US" sz="500" i="1" dirty="0">
                <a:cs typeface="Arial" panose="020B0604020202020204" pitchFamily="34" charset="0"/>
              </a:rPr>
              <a:t>Attachment and Separation</a:t>
            </a:r>
            <a:r>
              <a:rPr lang="en-US" altLang="en-US" sz="500" dirty="0">
                <a:cs typeface="Arial" panose="020B0604020202020204" pitchFamily="34" charset="0"/>
              </a:rPr>
              <a:t>”  PROJECT CRAFT, Training in the Adoption of Children with Special Needs. Ann Arbor, MI: University of Michigan School of Social Work, 1980, pp. V-1 - V-93.</a:t>
            </a:r>
          </a:p>
          <a:p>
            <a:endParaRPr lang="en-US" dirty="0"/>
          </a:p>
        </p:txBody>
      </p:sp>
      <p:pic>
        <p:nvPicPr>
          <p:cNvPr id="5" name="Picture 4">
            <a:extLst>
              <a:ext uri="{FF2B5EF4-FFF2-40B4-BE49-F238E27FC236}">
                <a16:creationId xmlns:a16="http://schemas.microsoft.com/office/drawing/2014/main" id="{A0862DF5-5C1A-4EFA-887B-2252BEC01359}"/>
              </a:ext>
            </a:extLst>
          </p:cNvPr>
          <p:cNvPicPr>
            <a:picLocks noChangeAspect="1"/>
          </p:cNvPicPr>
          <p:nvPr/>
        </p:nvPicPr>
        <p:blipFill>
          <a:blip r:embed="rId2"/>
          <a:stretch>
            <a:fillRect/>
          </a:stretch>
        </p:blipFill>
        <p:spPr>
          <a:xfrm>
            <a:off x="3065575" y="1718881"/>
            <a:ext cx="612550" cy="533400"/>
          </a:xfrm>
          <a:prstGeom prst="rect">
            <a:avLst/>
          </a:prstGeom>
        </p:spPr>
      </p:pic>
      <p:pic>
        <p:nvPicPr>
          <p:cNvPr id="11" name="Picture 10" descr="A close up of a clock&#10;&#10;Description automatically generated">
            <a:extLst>
              <a:ext uri="{FF2B5EF4-FFF2-40B4-BE49-F238E27FC236}">
                <a16:creationId xmlns:a16="http://schemas.microsoft.com/office/drawing/2014/main" id="{D1EB753F-49E5-4F1C-B606-F05D4DA2C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304" y="2697264"/>
            <a:ext cx="762096" cy="709172"/>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E6011623-5EF4-4BB3-B808-1A66F65128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2160" y="3331449"/>
            <a:ext cx="1399380" cy="938540"/>
          </a:xfrm>
          <a:prstGeom prst="rect">
            <a:avLst/>
          </a:prstGeom>
        </p:spPr>
      </p:pic>
    </p:spTree>
    <p:extLst>
      <p:ext uri="{BB962C8B-B14F-4D97-AF65-F5344CB8AC3E}">
        <p14:creationId xmlns:p14="http://schemas.microsoft.com/office/powerpoint/2010/main" val="2740123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A8C0496-FC17-4880-B360-5104E79F3355}"/>
              </a:ext>
            </a:extLst>
          </p:cNvPr>
          <p:cNvSpPr/>
          <p:nvPr/>
        </p:nvSpPr>
        <p:spPr>
          <a:xfrm>
            <a:off x="1034276" y="438149"/>
            <a:ext cx="3831770" cy="4612965"/>
          </a:xfrm>
          <a:prstGeom prst="ellipse">
            <a:avLst/>
          </a:prstGeom>
          <a:noFill/>
          <a:ln w="57150" cap="rnd" cmpd="thinThick">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pic>
        <p:nvPicPr>
          <p:cNvPr id="9" name="Graphic 8" descr="Bow">
            <a:extLst>
              <a:ext uri="{FF2B5EF4-FFF2-40B4-BE49-F238E27FC236}">
                <a16:creationId xmlns:a16="http://schemas.microsoft.com/office/drawing/2014/main" id="{438174AA-8458-4196-88BD-02F237B88C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63785" y="2406812"/>
            <a:ext cx="1447800" cy="675640"/>
          </a:xfrm>
          <a:prstGeom prst="rect">
            <a:avLst/>
          </a:prstGeom>
        </p:spPr>
      </p:pic>
      <p:sp>
        <p:nvSpPr>
          <p:cNvPr id="11" name="Oval 10">
            <a:extLst>
              <a:ext uri="{FF2B5EF4-FFF2-40B4-BE49-F238E27FC236}">
                <a16:creationId xmlns:a16="http://schemas.microsoft.com/office/drawing/2014/main" id="{71771F4E-C89B-4D07-9C2E-26F8FF431813}"/>
              </a:ext>
            </a:extLst>
          </p:cNvPr>
          <p:cNvSpPr/>
          <p:nvPr/>
        </p:nvSpPr>
        <p:spPr>
          <a:xfrm>
            <a:off x="2133600" y="590550"/>
            <a:ext cx="1752600" cy="1143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Black" panose="020B0A04020102020204" pitchFamily="34" charset="0"/>
              </a:rPr>
              <a:t>Parent</a:t>
            </a:r>
          </a:p>
        </p:txBody>
      </p:sp>
      <p:sp>
        <p:nvSpPr>
          <p:cNvPr id="12" name="Oval 11">
            <a:extLst>
              <a:ext uri="{FF2B5EF4-FFF2-40B4-BE49-F238E27FC236}">
                <a16:creationId xmlns:a16="http://schemas.microsoft.com/office/drawing/2014/main" id="{FCC34706-80DD-427A-BC21-CD3E9623FABC}"/>
              </a:ext>
            </a:extLst>
          </p:cNvPr>
          <p:cNvSpPr/>
          <p:nvPr/>
        </p:nvSpPr>
        <p:spPr>
          <a:xfrm>
            <a:off x="2095500" y="3714750"/>
            <a:ext cx="1752600" cy="1143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Black" panose="020B0A04020102020204" pitchFamily="34" charset="0"/>
              </a:rPr>
              <a:t>Child</a:t>
            </a:r>
          </a:p>
        </p:txBody>
      </p:sp>
    </p:spTree>
    <p:extLst>
      <p:ext uri="{BB962C8B-B14F-4D97-AF65-F5344CB8AC3E}">
        <p14:creationId xmlns:p14="http://schemas.microsoft.com/office/powerpoint/2010/main" val="4267836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4C51E4C-7990-4D89-8C90-DB81A115379B}"/>
              </a:ext>
            </a:extLst>
          </p:cNvPr>
          <p:cNvSpPr/>
          <p:nvPr/>
        </p:nvSpPr>
        <p:spPr>
          <a:xfrm>
            <a:off x="536377" y="816020"/>
            <a:ext cx="5765272" cy="3505200"/>
          </a:xfrm>
          <a:prstGeom prst="ellipse">
            <a:avLst/>
          </a:prstGeom>
          <a:noFill/>
          <a:ln w="349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A8C0496-FC17-4880-B360-5104E79F3355}"/>
              </a:ext>
            </a:extLst>
          </p:cNvPr>
          <p:cNvSpPr/>
          <p:nvPr/>
        </p:nvSpPr>
        <p:spPr>
          <a:xfrm>
            <a:off x="457075" y="640301"/>
            <a:ext cx="2476501" cy="3203530"/>
          </a:xfrm>
          <a:prstGeom prst="ellipse">
            <a:avLst/>
          </a:prstGeom>
          <a:solidFill>
            <a:schemeClr val="bg1"/>
          </a:solidFill>
          <a:ln w="57150" cap="rnd" cmpd="thinThick">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71771F4E-C89B-4D07-9C2E-26F8FF431813}"/>
              </a:ext>
            </a:extLst>
          </p:cNvPr>
          <p:cNvSpPr/>
          <p:nvPr/>
        </p:nvSpPr>
        <p:spPr>
          <a:xfrm>
            <a:off x="863544" y="1002974"/>
            <a:ext cx="1447800" cy="7409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Black" panose="020B0A04020102020204" pitchFamily="34" charset="0"/>
              </a:rPr>
              <a:t>Parent</a:t>
            </a:r>
          </a:p>
        </p:txBody>
      </p:sp>
      <p:sp>
        <p:nvSpPr>
          <p:cNvPr id="6" name="Oval 5">
            <a:extLst>
              <a:ext uri="{FF2B5EF4-FFF2-40B4-BE49-F238E27FC236}">
                <a16:creationId xmlns:a16="http://schemas.microsoft.com/office/drawing/2014/main" id="{E334B1B9-AE1B-42E4-B903-BDF32054991F}"/>
              </a:ext>
            </a:extLst>
          </p:cNvPr>
          <p:cNvSpPr/>
          <p:nvPr/>
        </p:nvSpPr>
        <p:spPr>
          <a:xfrm>
            <a:off x="886352" y="2724150"/>
            <a:ext cx="14478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Black" panose="020B0A04020102020204" pitchFamily="34" charset="0"/>
              </a:rPr>
              <a:t>Child</a:t>
            </a:r>
          </a:p>
        </p:txBody>
      </p:sp>
      <p:sp>
        <p:nvSpPr>
          <p:cNvPr id="7" name="Oval 6">
            <a:extLst>
              <a:ext uri="{FF2B5EF4-FFF2-40B4-BE49-F238E27FC236}">
                <a16:creationId xmlns:a16="http://schemas.microsoft.com/office/drawing/2014/main" id="{A3C17315-16C7-4A23-A06C-B5FE0DBBD155}"/>
              </a:ext>
            </a:extLst>
          </p:cNvPr>
          <p:cNvSpPr/>
          <p:nvPr/>
        </p:nvSpPr>
        <p:spPr>
          <a:xfrm>
            <a:off x="3955302" y="2102108"/>
            <a:ext cx="1905000" cy="9392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Black" panose="020B0A04020102020204" pitchFamily="34" charset="0"/>
              </a:rPr>
              <a:t>Foster Parent</a:t>
            </a:r>
          </a:p>
        </p:txBody>
      </p:sp>
      <p:pic>
        <p:nvPicPr>
          <p:cNvPr id="13" name="Graphic 12" descr="Bow">
            <a:extLst>
              <a:ext uri="{FF2B5EF4-FFF2-40B4-BE49-F238E27FC236}">
                <a16:creationId xmlns:a16="http://schemas.microsoft.com/office/drawing/2014/main" id="{577D67D5-D52D-45F7-BB86-499D502C02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27122" y="786405"/>
            <a:ext cx="720322" cy="433139"/>
          </a:xfrm>
          <a:prstGeom prst="rect">
            <a:avLst/>
          </a:prstGeom>
        </p:spPr>
      </p:pic>
      <p:pic>
        <p:nvPicPr>
          <p:cNvPr id="15" name="Graphic 14" descr="Bow">
            <a:extLst>
              <a:ext uri="{FF2B5EF4-FFF2-40B4-BE49-F238E27FC236}">
                <a16:creationId xmlns:a16="http://schemas.microsoft.com/office/drawing/2014/main" id="{2A52B136-443A-436E-8520-CDE90FE595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73415" y="2433400"/>
            <a:ext cx="720322" cy="390873"/>
          </a:xfrm>
          <a:prstGeom prst="rect">
            <a:avLst/>
          </a:prstGeom>
        </p:spPr>
      </p:pic>
      <p:pic>
        <p:nvPicPr>
          <p:cNvPr id="16" name="Graphic 15" descr="Bow">
            <a:extLst>
              <a:ext uri="{FF2B5EF4-FFF2-40B4-BE49-F238E27FC236}">
                <a16:creationId xmlns:a16="http://schemas.microsoft.com/office/drawing/2014/main" id="{514E9EED-8F64-4D87-8542-EAC33D62C3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37" y="2242066"/>
            <a:ext cx="720323" cy="360928"/>
          </a:xfrm>
          <a:prstGeom prst="rect">
            <a:avLst/>
          </a:prstGeom>
        </p:spPr>
      </p:pic>
    </p:spTree>
    <p:extLst>
      <p:ext uri="{BB962C8B-B14F-4D97-AF65-F5344CB8AC3E}">
        <p14:creationId xmlns:p14="http://schemas.microsoft.com/office/powerpoint/2010/main" val="3781574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a:extLst>
              <a:ext uri="{FF2B5EF4-FFF2-40B4-BE49-F238E27FC236}">
                <a16:creationId xmlns:a16="http://schemas.microsoft.com/office/drawing/2014/main" id="{02C68D9E-4B62-460A-BEF8-E7694C44561A}"/>
              </a:ext>
            </a:extLst>
          </p:cNvPr>
          <p:cNvSpPr>
            <a:spLocks noGrp="1" noChangeArrowheads="1"/>
          </p:cNvSpPr>
          <p:nvPr>
            <p:ph type="body" idx="1"/>
          </p:nvPr>
        </p:nvSpPr>
        <p:spPr/>
        <p:txBody>
          <a:bodyPr/>
          <a:lstStyle/>
          <a:p>
            <a:r>
              <a:rPr lang="en-US" altLang="en-US" sz="900" dirty="0"/>
              <a:t>Center for Development of Human Services, Institute for Community Health Promotion, SUNY Buffalo State acknowledges the State of New York’s and the Office of Children and Family Services’ royalty-free, non-exclusive and revocable license to reproduce, publish, distribute, or otherwise use any and all material herein for the limited purpose of training GPSII/MAPP Leaders and for as long as such materials and such training are deemed appropriate by NYS OCFS.</a:t>
            </a:r>
          </a:p>
          <a:p>
            <a:r>
              <a:rPr lang="en-US" altLang="en-US" sz="900" dirty="0"/>
              <a:t>The Children’s Alliance of Kansas (CAOK) is the current national owner of the copyrighted “toolbox” of MAPP programs. NYS Office of Children and Family Services (NYS OCFS)/Center for Development of Human Services (CDHS) has permission from CAOK to provide MAPP programs (GPSII/MAPP, Caring For Our Own, Deciding Together, Shared Parenting, Mini-MAPP, and Child Sexual Abuse) to certify leaders through leader certification workshops and directly to foster/adoptive parents in New York State.</a:t>
            </a:r>
          </a:p>
          <a:p>
            <a:r>
              <a:rPr lang="en-US" altLang="en-US" sz="900" dirty="0"/>
              <a:t>In order to better meet the needs of children and families in New York State, PS-MAPP was revised in 2004 and renamed GPSII/MAPP. Further revisions were made in 2005 after considering the feedback from MAPP Leaders throughout the state, and minor revisions and reformatting occurred in 2009. Significant revisions to the content and updating to reflect best practice and legal changes in New York State were made and approved by NYS OCFS in 2012 for this edition.</a:t>
            </a:r>
          </a:p>
          <a:p>
            <a:r>
              <a:rPr lang="en-US" altLang="en-US" sz="900" i="1" dirty="0"/>
              <a:t>© 2009 Children’s Alliance of Kansas. Revised with permission NYS OCFS.</a:t>
            </a:r>
          </a:p>
        </p:txBody>
      </p:sp>
      <p:sp>
        <p:nvSpPr>
          <p:cNvPr id="5" name="Text Placeholder 4">
            <a:extLst>
              <a:ext uri="{FF2B5EF4-FFF2-40B4-BE49-F238E27FC236}">
                <a16:creationId xmlns:a16="http://schemas.microsoft.com/office/drawing/2014/main" id="{43060B68-96C7-4474-A33E-5CA2C57C868E}"/>
              </a:ext>
            </a:extLst>
          </p:cNvPr>
          <p:cNvSpPr>
            <a:spLocks noGrp="1"/>
          </p:cNvSpPr>
          <p:nvPr>
            <p:ph type="body" idx="13"/>
          </p:nvPr>
        </p:nvSpPr>
        <p:spPr/>
        <p:txBody>
          <a:bodyPr/>
          <a:lstStyle/>
          <a:p>
            <a:r>
              <a:rPr lang="en-US" dirty="0"/>
              <a:t>License Rights to OCFS</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4C51E4C-7990-4D89-8C90-DB81A115379B}"/>
              </a:ext>
            </a:extLst>
          </p:cNvPr>
          <p:cNvSpPr/>
          <p:nvPr/>
        </p:nvSpPr>
        <p:spPr>
          <a:xfrm>
            <a:off x="546364" y="1123950"/>
            <a:ext cx="5930636" cy="3332891"/>
          </a:xfrm>
          <a:prstGeom prst="ellipse">
            <a:avLst/>
          </a:prstGeom>
          <a:noFill/>
          <a:ln w="349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A8C0496-FC17-4880-B360-5104E79F3355}"/>
              </a:ext>
            </a:extLst>
          </p:cNvPr>
          <p:cNvSpPr/>
          <p:nvPr/>
        </p:nvSpPr>
        <p:spPr>
          <a:xfrm>
            <a:off x="457199" y="547430"/>
            <a:ext cx="2819401" cy="3581400"/>
          </a:xfrm>
          <a:prstGeom prst="ellipse">
            <a:avLst/>
          </a:prstGeom>
          <a:solidFill>
            <a:schemeClr val="bg1"/>
          </a:solidFill>
          <a:ln w="57150" cap="rnd" cmpd="thinThick">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71771F4E-C89B-4D07-9C2E-26F8FF431813}"/>
              </a:ext>
            </a:extLst>
          </p:cNvPr>
          <p:cNvSpPr/>
          <p:nvPr/>
        </p:nvSpPr>
        <p:spPr>
          <a:xfrm>
            <a:off x="1148586" y="686659"/>
            <a:ext cx="1366014" cy="6658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Black" panose="020B0A04020102020204" pitchFamily="34" charset="0"/>
              </a:rPr>
              <a:t>Parent</a:t>
            </a:r>
          </a:p>
        </p:txBody>
      </p:sp>
      <p:sp>
        <p:nvSpPr>
          <p:cNvPr id="6" name="Oval 5">
            <a:extLst>
              <a:ext uri="{FF2B5EF4-FFF2-40B4-BE49-F238E27FC236}">
                <a16:creationId xmlns:a16="http://schemas.microsoft.com/office/drawing/2014/main" id="{E334B1B9-AE1B-42E4-B903-BDF32054991F}"/>
              </a:ext>
            </a:extLst>
          </p:cNvPr>
          <p:cNvSpPr/>
          <p:nvPr/>
        </p:nvSpPr>
        <p:spPr>
          <a:xfrm>
            <a:off x="1148586" y="3181350"/>
            <a:ext cx="14478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Black" panose="020B0A04020102020204" pitchFamily="34" charset="0"/>
              </a:rPr>
              <a:t>Child</a:t>
            </a:r>
          </a:p>
        </p:txBody>
      </p:sp>
      <p:sp>
        <p:nvSpPr>
          <p:cNvPr id="7" name="Oval 6">
            <a:extLst>
              <a:ext uri="{FF2B5EF4-FFF2-40B4-BE49-F238E27FC236}">
                <a16:creationId xmlns:a16="http://schemas.microsoft.com/office/drawing/2014/main" id="{A3C17315-16C7-4A23-A06C-B5FE0DBBD155}"/>
              </a:ext>
            </a:extLst>
          </p:cNvPr>
          <p:cNvSpPr/>
          <p:nvPr/>
        </p:nvSpPr>
        <p:spPr>
          <a:xfrm>
            <a:off x="3810000" y="2419350"/>
            <a:ext cx="17907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Black" panose="020B0A04020102020204" pitchFamily="34" charset="0"/>
              </a:rPr>
              <a:t>Foster Parent</a:t>
            </a:r>
          </a:p>
        </p:txBody>
      </p:sp>
      <p:pic>
        <p:nvPicPr>
          <p:cNvPr id="13" name="Graphic 12" descr="Bow">
            <a:extLst>
              <a:ext uri="{FF2B5EF4-FFF2-40B4-BE49-F238E27FC236}">
                <a16:creationId xmlns:a16="http://schemas.microsoft.com/office/drawing/2014/main" id="{577D67D5-D52D-45F7-BB86-499D502C02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1759" y="997042"/>
            <a:ext cx="724841" cy="435857"/>
          </a:xfrm>
          <a:prstGeom prst="rect">
            <a:avLst/>
          </a:prstGeom>
        </p:spPr>
      </p:pic>
      <p:pic>
        <p:nvPicPr>
          <p:cNvPr id="15" name="Graphic 14" descr="Bow">
            <a:extLst>
              <a:ext uri="{FF2B5EF4-FFF2-40B4-BE49-F238E27FC236}">
                <a16:creationId xmlns:a16="http://schemas.microsoft.com/office/drawing/2014/main" id="{2A52B136-443A-436E-8520-CDE90FE595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1067" y="2281926"/>
            <a:ext cx="683622" cy="370958"/>
          </a:xfrm>
          <a:prstGeom prst="rect">
            <a:avLst/>
          </a:prstGeom>
        </p:spPr>
      </p:pic>
      <p:sp>
        <p:nvSpPr>
          <p:cNvPr id="4" name="Speech Bubble: Rectangle with Corners Rounded 3">
            <a:extLst>
              <a:ext uri="{FF2B5EF4-FFF2-40B4-BE49-F238E27FC236}">
                <a16:creationId xmlns:a16="http://schemas.microsoft.com/office/drawing/2014/main" id="{EB26C0B2-5FB7-4C2E-99BC-F3C17D5F5003}"/>
              </a:ext>
            </a:extLst>
          </p:cNvPr>
          <p:cNvSpPr/>
          <p:nvPr/>
        </p:nvSpPr>
        <p:spPr>
          <a:xfrm>
            <a:off x="1257301" y="1838130"/>
            <a:ext cx="1669768" cy="1219200"/>
          </a:xfrm>
          <a:prstGeom prst="wedgeRoundRectCallout">
            <a:avLst/>
          </a:prstGeom>
          <a:solidFill>
            <a:schemeClr val="tx2">
              <a:lumMod val="75000"/>
            </a:schemeClr>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I don’t have to listen to you.</a:t>
            </a:r>
          </a:p>
          <a:p>
            <a:r>
              <a:rPr lang="en-US" sz="1600" dirty="0"/>
              <a:t>You are not my real parent!</a:t>
            </a:r>
          </a:p>
        </p:txBody>
      </p:sp>
      <p:pic>
        <p:nvPicPr>
          <p:cNvPr id="3" name="Graphic 2" descr="Bow">
            <a:extLst>
              <a:ext uri="{FF2B5EF4-FFF2-40B4-BE49-F238E27FC236}">
                <a16:creationId xmlns:a16="http://schemas.microsoft.com/office/drawing/2014/main" id="{3B8849A5-0945-4BA6-8F99-22B5668DF0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9609" y="3000886"/>
            <a:ext cx="720323" cy="360928"/>
          </a:xfrm>
          <a:prstGeom prst="rect">
            <a:avLst/>
          </a:prstGeom>
        </p:spPr>
      </p:pic>
    </p:spTree>
    <p:extLst>
      <p:ext uri="{BB962C8B-B14F-4D97-AF65-F5344CB8AC3E}">
        <p14:creationId xmlns:p14="http://schemas.microsoft.com/office/powerpoint/2010/main" val="4087785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4C51E4C-7990-4D89-8C90-DB81A115379B}"/>
              </a:ext>
            </a:extLst>
          </p:cNvPr>
          <p:cNvSpPr/>
          <p:nvPr/>
        </p:nvSpPr>
        <p:spPr>
          <a:xfrm>
            <a:off x="546364" y="1123950"/>
            <a:ext cx="5930636" cy="3332891"/>
          </a:xfrm>
          <a:prstGeom prst="ellipse">
            <a:avLst/>
          </a:prstGeom>
          <a:noFill/>
          <a:ln w="349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A8C0496-FC17-4880-B360-5104E79F3355}"/>
              </a:ext>
            </a:extLst>
          </p:cNvPr>
          <p:cNvSpPr/>
          <p:nvPr/>
        </p:nvSpPr>
        <p:spPr>
          <a:xfrm>
            <a:off x="457199" y="547430"/>
            <a:ext cx="2819401" cy="3581400"/>
          </a:xfrm>
          <a:prstGeom prst="ellipse">
            <a:avLst/>
          </a:prstGeom>
          <a:solidFill>
            <a:schemeClr val="bg1"/>
          </a:solidFill>
          <a:ln w="57150" cap="rnd" cmpd="thinThick">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71771F4E-C89B-4D07-9C2E-26F8FF431813}"/>
              </a:ext>
            </a:extLst>
          </p:cNvPr>
          <p:cNvSpPr/>
          <p:nvPr/>
        </p:nvSpPr>
        <p:spPr>
          <a:xfrm>
            <a:off x="1148586" y="686659"/>
            <a:ext cx="1366014" cy="6658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Black" panose="020B0A04020102020204" pitchFamily="34" charset="0"/>
              </a:rPr>
              <a:t>Parent</a:t>
            </a:r>
          </a:p>
        </p:txBody>
      </p:sp>
      <p:sp>
        <p:nvSpPr>
          <p:cNvPr id="6" name="Oval 5">
            <a:extLst>
              <a:ext uri="{FF2B5EF4-FFF2-40B4-BE49-F238E27FC236}">
                <a16:creationId xmlns:a16="http://schemas.microsoft.com/office/drawing/2014/main" id="{E334B1B9-AE1B-42E4-B903-BDF32054991F}"/>
              </a:ext>
            </a:extLst>
          </p:cNvPr>
          <p:cNvSpPr/>
          <p:nvPr/>
        </p:nvSpPr>
        <p:spPr>
          <a:xfrm>
            <a:off x="1148586" y="3181350"/>
            <a:ext cx="14478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Black" panose="020B0A04020102020204" pitchFamily="34" charset="0"/>
              </a:rPr>
              <a:t>Child</a:t>
            </a:r>
          </a:p>
        </p:txBody>
      </p:sp>
      <p:sp>
        <p:nvSpPr>
          <p:cNvPr id="7" name="Oval 6">
            <a:extLst>
              <a:ext uri="{FF2B5EF4-FFF2-40B4-BE49-F238E27FC236}">
                <a16:creationId xmlns:a16="http://schemas.microsoft.com/office/drawing/2014/main" id="{A3C17315-16C7-4A23-A06C-B5FE0DBBD155}"/>
              </a:ext>
            </a:extLst>
          </p:cNvPr>
          <p:cNvSpPr/>
          <p:nvPr/>
        </p:nvSpPr>
        <p:spPr>
          <a:xfrm>
            <a:off x="3810000" y="2419350"/>
            <a:ext cx="17907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Black" panose="020B0A04020102020204" pitchFamily="34" charset="0"/>
              </a:rPr>
              <a:t>Foster Parent</a:t>
            </a:r>
          </a:p>
        </p:txBody>
      </p:sp>
      <p:pic>
        <p:nvPicPr>
          <p:cNvPr id="13" name="Graphic 12" descr="Bow">
            <a:extLst>
              <a:ext uri="{FF2B5EF4-FFF2-40B4-BE49-F238E27FC236}">
                <a16:creationId xmlns:a16="http://schemas.microsoft.com/office/drawing/2014/main" id="{577D67D5-D52D-45F7-BB86-499D502C02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1759" y="997042"/>
            <a:ext cx="724841" cy="435857"/>
          </a:xfrm>
          <a:prstGeom prst="rect">
            <a:avLst/>
          </a:prstGeom>
        </p:spPr>
      </p:pic>
      <p:pic>
        <p:nvPicPr>
          <p:cNvPr id="15" name="Graphic 14" descr="Bow">
            <a:extLst>
              <a:ext uri="{FF2B5EF4-FFF2-40B4-BE49-F238E27FC236}">
                <a16:creationId xmlns:a16="http://schemas.microsoft.com/office/drawing/2014/main" id="{2A52B136-443A-436E-8520-CDE90FE595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1067" y="2281926"/>
            <a:ext cx="683622" cy="370958"/>
          </a:xfrm>
          <a:prstGeom prst="rect">
            <a:avLst/>
          </a:prstGeom>
        </p:spPr>
      </p:pic>
      <p:sp>
        <p:nvSpPr>
          <p:cNvPr id="4" name="Speech Bubble: Rectangle with Corners Rounded 3">
            <a:extLst>
              <a:ext uri="{FF2B5EF4-FFF2-40B4-BE49-F238E27FC236}">
                <a16:creationId xmlns:a16="http://schemas.microsoft.com/office/drawing/2014/main" id="{EB26C0B2-5FB7-4C2E-99BC-F3C17D5F5003}"/>
              </a:ext>
            </a:extLst>
          </p:cNvPr>
          <p:cNvSpPr/>
          <p:nvPr/>
        </p:nvSpPr>
        <p:spPr>
          <a:xfrm>
            <a:off x="1295401" y="1838130"/>
            <a:ext cx="1631668" cy="1219200"/>
          </a:xfrm>
          <a:prstGeom prst="wedgeRoundRectCallout">
            <a:avLst/>
          </a:prstGeom>
          <a:solidFill>
            <a:schemeClr val="tx2">
              <a:lumMod val="75000"/>
            </a:schemeClr>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I don’t have to listen to you.</a:t>
            </a:r>
          </a:p>
          <a:p>
            <a:r>
              <a:rPr lang="en-US" sz="1600" dirty="0"/>
              <a:t>You are not my real parent!</a:t>
            </a:r>
          </a:p>
        </p:txBody>
      </p:sp>
      <p:pic>
        <p:nvPicPr>
          <p:cNvPr id="3" name="Graphic 2" descr="Bow">
            <a:extLst>
              <a:ext uri="{FF2B5EF4-FFF2-40B4-BE49-F238E27FC236}">
                <a16:creationId xmlns:a16="http://schemas.microsoft.com/office/drawing/2014/main" id="{3B8849A5-0945-4BA6-8F99-22B5668DF0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9609" y="3000886"/>
            <a:ext cx="720323" cy="360928"/>
          </a:xfrm>
          <a:prstGeom prst="rect">
            <a:avLst/>
          </a:prstGeom>
        </p:spPr>
      </p:pic>
      <p:pic>
        <p:nvPicPr>
          <p:cNvPr id="5" name="Graphic 4" descr="Scissors">
            <a:extLst>
              <a:ext uri="{FF2B5EF4-FFF2-40B4-BE49-F238E27FC236}">
                <a16:creationId xmlns:a16="http://schemas.microsoft.com/office/drawing/2014/main" id="{78545436-023C-4DBF-AFD8-8B6EE2658E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406754">
            <a:off x="3130833" y="1078646"/>
            <a:ext cx="1600200" cy="1445551"/>
          </a:xfrm>
          <a:prstGeom prst="rect">
            <a:avLst/>
          </a:prstGeom>
        </p:spPr>
      </p:pic>
    </p:spTree>
    <p:extLst>
      <p:ext uri="{BB962C8B-B14F-4D97-AF65-F5344CB8AC3E}">
        <p14:creationId xmlns:p14="http://schemas.microsoft.com/office/powerpoint/2010/main" val="2053151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71771F4E-C89B-4D07-9C2E-26F8FF431813}"/>
              </a:ext>
            </a:extLst>
          </p:cNvPr>
          <p:cNvSpPr/>
          <p:nvPr/>
        </p:nvSpPr>
        <p:spPr>
          <a:xfrm>
            <a:off x="1148586" y="686659"/>
            <a:ext cx="1366014" cy="6658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Black" panose="020B0A04020102020204" pitchFamily="34" charset="0"/>
              </a:rPr>
              <a:t>Parent</a:t>
            </a:r>
          </a:p>
        </p:txBody>
      </p:sp>
      <p:sp>
        <p:nvSpPr>
          <p:cNvPr id="6" name="Oval 5">
            <a:extLst>
              <a:ext uri="{FF2B5EF4-FFF2-40B4-BE49-F238E27FC236}">
                <a16:creationId xmlns:a16="http://schemas.microsoft.com/office/drawing/2014/main" id="{E334B1B9-AE1B-42E4-B903-BDF32054991F}"/>
              </a:ext>
            </a:extLst>
          </p:cNvPr>
          <p:cNvSpPr/>
          <p:nvPr/>
        </p:nvSpPr>
        <p:spPr>
          <a:xfrm>
            <a:off x="1148586" y="2712568"/>
            <a:ext cx="14478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Black" panose="020B0A04020102020204" pitchFamily="34" charset="0"/>
              </a:rPr>
              <a:t>Child</a:t>
            </a:r>
          </a:p>
        </p:txBody>
      </p:sp>
      <p:sp>
        <p:nvSpPr>
          <p:cNvPr id="7" name="Oval 6">
            <a:extLst>
              <a:ext uri="{FF2B5EF4-FFF2-40B4-BE49-F238E27FC236}">
                <a16:creationId xmlns:a16="http://schemas.microsoft.com/office/drawing/2014/main" id="{A3C17315-16C7-4A23-A06C-B5FE0DBBD155}"/>
              </a:ext>
            </a:extLst>
          </p:cNvPr>
          <p:cNvSpPr/>
          <p:nvPr/>
        </p:nvSpPr>
        <p:spPr>
          <a:xfrm rot="1237778">
            <a:off x="4661933" y="2975250"/>
            <a:ext cx="17907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Black" panose="020B0A04020102020204" pitchFamily="34" charset="0"/>
              </a:rPr>
              <a:t>Foster Parent</a:t>
            </a:r>
          </a:p>
        </p:txBody>
      </p:sp>
      <p:sp>
        <p:nvSpPr>
          <p:cNvPr id="2" name="Freeform: Shape 1">
            <a:extLst>
              <a:ext uri="{FF2B5EF4-FFF2-40B4-BE49-F238E27FC236}">
                <a16:creationId xmlns:a16="http://schemas.microsoft.com/office/drawing/2014/main" id="{FFF7BAF1-15CE-4A07-9791-32B3F1DA87EB}"/>
              </a:ext>
            </a:extLst>
          </p:cNvPr>
          <p:cNvSpPr/>
          <p:nvPr/>
        </p:nvSpPr>
        <p:spPr>
          <a:xfrm>
            <a:off x="405672" y="598474"/>
            <a:ext cx="863835" cy="3664915"/>
          </a:xfrm>
          <a:custGeom>
            <a:avLst/>
            <a:gdLst>
              <a:gd name="connsiteX0" fmla="*/ 446868 w 863835"/>
              <a:gd name="connsiteY0" fmla="*/ 0 h 3664915"/>
              <a:gd name="connsiteX1" fmla="*/ 381031 w 863835"/>
              <a:gd name="connsiteY1" fmla="*/ 58522 h 3664915"/>
              <a:gd name="connsiteX2" fmla="*/ 344455 w 863835"/>
              <a:gd name="connsiteY2" fmla="*/ 95098 h 3664915"/>
              <a:gd name="connsiteX3" fmla="*/ 307879 w 863835"/>
              <a:gd name="connsiteY3" fmla="*/ 160934 h 3664915"/>
              <a:gd name="connsiteX4" fmla="*/ 300564 w 863835"/>
              <a:gd name="connsiteY4" fmla="*/ 182880 h 3664915"/>
              <a:gd name="connsiteX5" fmla="*/ 285934 w 863835"/>
              <a:gd name="connsiteY5" fmla="*/ 204826 h 3664915"/>
              <a:gd name="connsiteX6" fmla="*/ 271303 w 863835"/>
              <a:gd name="connsiteY6" fmla="*/ 234086 h 3664915"/>
              <a:gd name="connsiteX7" fmla="*/ 271303 w 863835"/>
              <a:gd name="connsiteY7" fmla="*/ 563270 h 3664915"/>
              <a:gd name="connsiteX8" fmla="*/ 285934 w 863835"/>
              <a:gd name="connsiteY8" fmla="*/ 643738 h 3664915"/>
              <a:gd name="connsiteX9" fmla="*/ 293249 w 863835"/>
              <a:gd name="connsiteY9" fmla="*/ 694944 h 3664915"/>
              <a:gd name="connsiteX10" fmla="*/ 285934 w 863835"/>
              <a:gd name="connsiteY10" fmla="*/ 804672 h 3664915"/>
              <a:gd name="connsiteX11" fmla="*/ 278619 w 863835"/>
              <a:gd name="connsiteY11" fmla="*/ 841248 h 3664915"/>
              <a:gd name="connsiteX12" fmla="*/ 249358 w 863835"/>
              <a:gd name="connsiteY12" fmla="*/ 899770 h 3664915"/>
              <a:gd name="connsiteX13" fmla="*/ 234727 w 863835"/>
              <a:gd name="connsiteY13" fmla="*/ 914400 h 3664915"/>
              <a:gd name="connsiteX14" fmla="*/ 220097 w 863835"/>
              <a:gd name="connsiteY14" fmla="*/ 972922 h 3664915"/>
              <a:gd name="connsiteX15" fmla="*/ 190836 w 863835"/>
              <a:gd name="connsiteY15" fmla="*/ 1016813 h 3664915"/>
              <a:gd name="connsiteX16" fmla="*/ 176206 w 863835"/>
              <a:gd name="connsiteY16" fmla="*/ 1038758 h 3664915"/>
              <a:gd name="connsiteX17" fmla="*/ 161575 w 863835"/>
              <a:gd name="connsiteY17" fmla="*/ 1053389 h 3664915"/>
              <a:gd name="connsiteX18" fmla="*/ 154260 w 863835"/>
              <a:gd name="connsiteY18" fmla="*/ 1082650 h 3664915"/>
              <a:gd name="connsiteX19" fmla="*/ 139630 w 863835"/>
              <a:gd name="connsiteY19" fmla="*/ 1111910 h 3664915"/>
              <a:gd name="connsiteX20" fmla="*/ 132315 w 863835"/>
              <a:gd name="connsiteY20" fmla="*/ 1133856 h 3664915"/>
              <a:gd name="connsiteX21" fmla="*/ 139630 w 863835"/>
              <a:gd name="connsiteY21" fmla="*/ 1265530 h 3664915"/>
              <a:gd name="connsiteX22" fmla="*/ 154260 w 863835"/>
              <a:gd name="connsiteY22" fmla="*/ 1294790 h 3664915"/>
              <a:gd name="connsiteX23" fmla="*/ 168891 w 863835"/>
              <a:gd name="connsiteY23" fmla="*/ 1345997 h 3664915"/>
              <a:gd name="connsiteX24" fmla="*/ 190836 w 863835"/>
              <a:gd name="connsiteY24" fmla="*/ 1375258 h 3664915"/>
              <a:gd name="connsiteX25" fmla="*/ 198151 w 863835"/>
              <a:gd name="connsiteY25" fmla="*/ 1397203 h 3664915"/>
              <a:gd name="connsiteX26" fmla="*/ 205467 w 863835"/>
              <a:gd name="connsiteY26" fmla="*/ 1426464 h 3664915"/>
              <a:gd name="connsiteX27" fmla="*/ 220097 w 863835"/>
              <a:gd name="connsiteY27" fmla="*/ 1455725 h 3664915"/>
              <a:gd name="connsiteX28" fmla="*/ 234727 w 863835"/>
              <a:gd name="connsiteY28" fmla="*/ 1506931 h 3664915"/>
              <a:gd name="connsiteX29" fmla="*/ 212782 w 863835"/>
              <a:gd name="connsiteY29" fmla="*/ 1609344 h 3664915"/>
              <a:gd name="connsiteX30" fmla="*/ 198151 w 863835"/>
              <a:gd name="connsiteY30" fmla="*/ 1675181 h 3664915"/>
              <a:gd name="connsiteX31" fmla="*/ 168891 w 863835"/>
              <a:gd name="connsiteY31" fmla="*/ 1719072 h 3664915"/>
              <a:gd name="connsiteX32" fmla="*/ 88423 w 863835"/>
              <a:gd name="connsiteY32" fmla="*/ 1814170 h 3664915"/>
              <a:gd name="connsiteX33" fmla="*/ 59163 w 863835"/>
              <a:gd name="connsiteY33" fmla="*/ 1880006 h 3664915"/>
              <a:gd name="connsiteX34" fmla="*/ 44532 w 863835"/>
              <a:gd name="connsiteY34" fmla="*/ 1901952 h 3664915"/>
              <a:gd name="connsiteX35" fmla="*/ 15271 w 863835"/>
              <a:gd name="connsiteY35" fmla="*/ 1960474 h 3664915"/>
              <a:gd name="connsiteX36" fmla="*/ 7956 w 863835"/>
              <a:gd name="connsiteY36" fmla="*/ 1982419 h 3664915"/>
              <a:gd name="connsiteX37" fmla="*/ 7956 w 863835"/>
              <a:gd name="connsiteY37" fmla="*/ 2223821 h 3664915"/>
              <a:gd name="connsiteX38" fmla="*/ 15271 w 863835"/>
              <a:gd name="connsiteY38" fmla="*/ 2340864 h 3664915"/>
              <a:gd name="connsiteX39" fmla="*/ 29902 w 863835"/>
              <a:gd name="connsiteY39" fmla="*/ 2392070 h 3664915"/>
              <a:gd name="connsiteX40" fmla="*/ 51847 w 863835"/>
              <a:gd name="connsiteY40" fmla="*/ 2457907 h 3664915"/>
              <a:gd name="connsiteX41" fmla="*/ 95739 w 863835"/>
              <a:gd name="connsiteY41" fmla="*/ 2516429 h 3664915"/>
              <a:gd name="connsiteX42" fmla="*/ 139630 w 863835"/>
              <a:gd name="connsiteY42" fmla="*/ 2567635 h 3664915"/>
              <a:gd name="connsiteX43" fmla="*/ 168891 w 863835"/>
              <a:gd name="connsiteY43" fmla="*/ 2589581 h 3664915"/>
              <a:gd name="connsiteX44" fmla="*/ 198151 w 863835"/>
              <a:gd name="connsiteY44" fmla="*/ 2618842 h 3664915"/>
              <a:gd name="connsiteX45" fmla="*/ 227412 w 863835"/>
              <a:gd name="connsiteY45" fmla="*/ 2633472 h 3664915"/>
              <a:gd name="connsiteX46" fmla="*/ 322510 w 863835"/>
              <a:gd name="connsiteY46" fmla="*/ 2691994 h 3664915"/>
              <a:gd name="connsiteX47" fmla="*/ 351771 w 863835"/>
              <a:gd name="connsiteY47" fmla="*/ 2713939 h 3664915"/>
              <a:gd name="connsiteX48" fmla="*/ 366401 w 863835"/>
              <a:gd name="connsiteY48" fmla="*/ 2728570 h 3664915"/>
              <a:gd name="connsiteX49" fmla="*/ 359086 w 863835"/>
              <a:gd name="connsiteY49" fmla="*/ 2787091 h 3664915"/>
              <a:gd name="connsiteX50" fmla="*/ 337140 w 863835"/>
              <a:gd name="connsiteY50" fmla="*/ 2838298 h 3664915"/>
              <a:gd name="connsiteX51" fmla="*/ 329825 w 863835"/>
              <a:gd name="connsiteY51" fmla="*/ 2874874 h 3664915"/>
              <a:gd name="connsiteX52" fmla="*/ 322510 w 863835"/>
              <a:gd name="connsiteY52" fmla="*/ 2896819 h 3664915"/>
              <a:gd name="connsiteX53" fmla="*/ 315195 w 863835"/>
              <a:gd name="connsiteY53" fmla="*/ 2933395 h 3664915"/>
              <a:gd name="connsiteX54" fmla="*/ 300564 w 863835"/>
              <a:gd name="connsiteY54" fmla="*/ 2969971 h 3664915"/>
              <a:gd name="connsiteX55" fmla="*/ 278619 w 863835"/>
              <a:gd name="connsiteY55" fmla="*/ 3057754 h 3664915"/>
              <a:gd name="connsiteX56" fmla="*/ 271303 w 863835"/>
              <a:gd name="connsiteY56" fmla="*/ 3079699 h 3664915"/>
              <a:gd name="connsiteX57" fmla="*/ 256673 w 863835"/>
              <a:gd name="connsiteY57" fmla="*/ 3160166 h 3664915"/>
              <a:gd name="connsiteX58" fmla="*/ 249358 w 863835"/>
              <a:gd name="connsiteY58" fmla="*/ 3189427 h 3664915"/>
              <a:gd name="connsiteX59" fmla="*/ 256673 w 863835"/>
              <a:gd name="connsiteY59" fmla="*/ 3255264 h 3664915"/>
              <a:gd name="connsiteX60" fmla="*/ 263988 w 863835"/>
              <a:gd name="connsiteY60" fmla="*/ 3277210 h 3664915"/>
              <a:gd name="connsiteX61" fmla="*/ 285934 w 863835"/>
              <a:gd name="connsiteY61" fmla="*/ 3335731 h 3664915"/>
              <a:gd name="connsiteX62" fmla="*/ 300564 w 863835"/>
              <a:gd name="connsiteY62" fmla="*/ 3386938 h 3664915"/>
              <a:gd name="connsiteX63" fmla="*/ 337140 w 863835"/>
              <a:gd name="connsiteY63" fmla="*/ 3408883 h 3664915"/>
              <a:gd name="connsiteX64" fmla="*/ 373716 w 863835"/>
              <a:gd name="connsiteY64" fmla="*/ 3430829 h 3664915"/>
              <a:gd name="connsiteX65" fmla="*/ 417607 w 863835"/>
              <a:gd name="connsiteY65" fmla="*/ 3445459 h 3664915"/>
              <a:gd name="connsiteX66" fmla="*/ 446868 w 863835"/>
              <a:gd name="connsiteY66" fmla="*/ 3438144 h 3664915"/>
              <a:gd name="connsiteX67" fmla="*/ 468814 w 863835"/>
              <a:gd name="connsiteY67" fmla="*/ 3430829 h 3664915"/>
              <a:gd name="connsiteX68" fmla="*/ 629748 w 863835"/>
              <a:gd name="connsiteY68" fmla="*/ 3438144 h 3664915"/>
              <a:gd name="connsiteX69" fmla="*/ 702900 w 863835"/>
              <a:gd name="connsiteY69" fmla="*/ 3467405 h 3664915"/>
              <a:gd name="connsiteX70" fmla="*/ 724846 w 863835"/>
              <a:gd name="connsiteY70" fmla="*/ 3482035 h 3664915"/>
              <a:gd name="connsiteX71" fmla="*/ 776052 w 863835"/>
              <a:gd name="connsiteY71" fmla="*/ 3540557 h 3664915"/>
              <a:gd name="connsiteX72" fmla="*/ 797998 w 863835"/>
              <a:gd name="connsiteY72" fmla="*/ 3577133 h 3664915"/>
              <a:gd name="connsiteX73" fmla="*/ 827259 w 863835"/>
              <a:gd name="connsiteY73" fmla="*/ 3635654 h 3664915"/>
              <a:gd name="connsiteX74" fmla="*/ 841889 w 863835"/>
              <a:gd name="connsiteY74" fmla="*/ 3657600 h 3664915"/>
              <a:gd name="connsiteX75" fmla="*/ 863835 w 863835"/>
              <a:gd name="connsiteY75" fmla="*/ 3664915 h 366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863835" h="3664915">
                <a:moveTo>
                  <a:pt x="446868" y="0"/>
                </a:moveTo>
                <a:cubicBezTo>
                  <a:pt x="420256" y="21289"/>
                  <a:pt x="403014" y="32876"/>
                  <a:pt x="381031" y="58522"/>
                </a:cubicBezTo>
                <a:cubicBezTo>
                  <a:pt x="348519" y="96453"/>
                  <a:pt x="386722" y="66919"/>
                  <a:pt x="344455" y="95098"/>
                </a:cubicBezTo>
                <a:cubicBezTo>
                  <a:pt x="307452" y="187608"/>
                  <a:pt x="354273" y="79746"/>
                  <a:pt x="307879" y="160934"/>
                </a:cubicBezTo>
                <a:cubicBezTo>
                  <a:pt x="304053" y="167629"/>
                  <a:pt x="304012" y="175983"/>
                  <a:pt x="300564" y="182880"/>
                </a:cubicBezTo>
                <a:cubicBezTo>
                  <a:pt x="296632" y="190744"/>
                  <a:pt x="290296" y="197193"/>
                  <a:pt x="285934" y="204826"/>
                </a:cubicBezTo>
                <a:cubicBezTo>
                  <a:pt x="280524" y="214294"/>
                  <a:pt x="276180" y="224333"/>
                  <a:pt x="271303" y="234086"/>
                </a:cubicBezTo>
                <a:cubicBezTo>
                  <a:pt x="257608" y="384742"/>
                  <a:pt x="259721" y="325857"/>
                  <a:pt x="271303" y="563270"/>
                </a:cubicBezTo>
                <a:cubicBezTo>
                  <a:pt x="274148" y="621594"/>
                  <a:pt x="277873" y="599403"/>
                  <a:pt x="285934" y="643738"/>
                </a:cubicBezTo>
                <a:cubicBezTo>
                  <a:pt x="289018" y="660702"/>
                  <a:pt x="290811" y="677875"/>
                  <a:pt x="293249" y="694944"/>
                </a:cubicBezTo>
                <a:cubicBezTo>
                  <a:pt x="290811" y="731520"/>
                  <a:pt x="289581" y="768197"/>
                  <a:pt x="285934" y="804672"/>
                </a:cubicBezTo>
                <a:cubicBezTo>
                  <a:pt x="284697" y="817044"/>
                  <a:pt x="283082" y="829643"/>
                  <a:pt x="278619" y="841248"/>
                </a:cubicBezTo>
                <a:cubicBezTo>
                  <a:pt x="270790" y="861604"/>
                  <a:pt x="264780" y="884349"/>
                  <a:pt x="249358" y="899770"/>
                </a:cubicBezTo>
                <a:lnTo>
                  <a:pt x="234727" y="914400"/>
                </a:lnTo>
                <a:cubicBezTo>
                  <a:pt x="229850" y="933907"/>
                  <a:pt x="231251" y="956191"/>
                  <a:pt x="220097" y="972922"/>
                </a:cubicBezTo>
                <a:lnTo>
                  <a:pt x="190836" y="1016813"/>
                </a:lnTo>
                <a:cubicBezTo>
                  <a:pt x="185959" y="1024128"/>
                  <a:pt x="182423" y="1032541"/>
                  <a:pt x="176206" y="1038758"/>
                </a:cubicBezTo>
                <a:lnTo>
                  <a:pt x="161575" y="1053389"/>
                </a:lnTo>
                <a:cubicBezTo>
                  <a:pt x="159137" y="1063143"/>
                  <a:pt x="157790" y="1073236"/>
                  <a:pt x="154260" y="1082650"/>
                </a:cubicBezTo>
                <a:cubicBezTo>
                  <a:pt x="150431" y="1092860"/>
                  <a:pt x="143925" y="1101887"/>
                  <a:pt x="139630" y="1111910"/>
                </a:cubicBezTo>
                <a:cubicBezTo>
                  <a:pt x="136593" y="1118998"/>
                  <a:pt x="134753" y="1126541"/>
                  <a:pt x="132315" y="1133856"/>
                </a:cubicBezTo>
                <a:cubicBezTo>
                  <a:pt x="134753" y="1177747"/>
                  <a:pt x="133691" y="1221974"/>
                  <a:pt x="139630" y="1265530"/>
                </a:cubicBezTo>
                <a:cubicBezTo>
                  <a:pt x="141103" y="1276335"/>
                  <a:pt x="150431" y="1284580"/>
                  <a:pt x="154260" y="1294790"/>
                </a:cubicBezTo>
                <a:cubicBezTo>
                  <a:pt x="158150" y="1305165"/>
                  <a:pt x="162456" y="1334736"/>
                  <a:pt x="168891" y="1345997"/>
                </a:cubicBezTo>
                <a:cubicBezTo>
                  <a:pt x="174940" y="1356583"/>
                  <a:pt x="183521" y="1365504"/>
                  <a:pt x="190836" y="1375258"/>
                </a:cubicBezTo>
                <a:cubicBezTo>
                  <a:pt x="193274" y="1382573"/>
                  <a:pt x="196033" y="1389789"/>
                  <a:pt x="198151" y="1397203"/>
                </a:cubicBezTo>
                <a:cubicBezTo>
                  <a:pt x="200913" y="1406870"/>
                  <a:pt x="201937" y="1417050"/>
                  <a:pt x="205467" y="1426464"/>
                </a:cubicBezTo>
                <a:cubicBezTo>
                  <a:pt x="209296" y="1436675"/>
                  <a:pt x="215801" y="1445702"/>
                  <a:pt x="220097" y="1455725"/>
                </a:cubicBezTo>
                <a:cubicBezTo>
                  <a:pt x="226394" y="1470419"/>
                  <a:pt x="231015" y="1492081"/>
                  <a:pt x="234727" y="1506931"/>
                </a:cubicBezTo>
                <a:cubicBezTo>
                  <a:pt x="218112" y="1673084"/>
                  <a:pt x="242026" y="1521608"/>
                  <a:pt x="212782" y="1609344"/>
                </a:cubicBezTo>
                <a:cubicBezTo>
                  <a:pt x="210470" y="1616280"/>
                  <a:pt x="202843" y="1665797"/>
                  <a:pt x="198151" y="1675181"/>
                </a:cubicBezTo>
                <a:cubicBezTo>
                  <a:pt x="190287" y="1690908"/>
                  <a:pt x="179289" y="1704893"/>
                  <a:pt x="168891" y="1719072"/>
                </a:cubicBezTo>
                <a:cubicBezTo>
                  <a:pt x="122005" y="1783007"/>
                  <a:pt x="130998" y="1771595"/>
                  <a:pt x="88423" y="1814170"/>
                </a:cubicBezTo>
                <a:cubicBezTo>
                  <a:pt x="77973" y="1840297"/>
                  <a:pt x="72831" y="1856087"/>
                  <a:pt x="59163" y="1880006"/>
                </a:cubicBezTo>
                <a:cubicBezTo>
                  <a:pt x="54801" y="1887640"/>
                  <a:pt x="49409" y="1894637"/>
                  <a:pt x="44532" y="1901952"/>
                </a:cubicBezTo>
                <a:cubicBezTo>
                  <a:pt x="27721" y="1952386"/>
                  <a:pt x="40807" y="1934938"/>
                  <a:pt x="15271" y="1960474"/>
                </a:cubicBezTo>
                <a:cubicBezTo>
                  <a:pt x="12833" y="1967789"/>
                  <a:pt x="9224" y="1974813"/>
                  <a:pt x="7956" y="1982419"/>
                </a:cubicBezTo>
                <a:cubicBezTo>
                  <a:pt x="-6940" y="2071796"/>
                  <a:pt x="2674" y="2118172"/>
                  <a:pt x="7956" y="2223821"/>
                </a:cubicBezTo>
                <a:cubicBezTo>
                  <a:pt x="9908" y="2262863"/>
                  <a:pt x="11381" y="2301968"/>
                  <a:pt x="15271" y="2340864"/>
                </a:cubicBezTo>
                <a:cubicBezTo>
                  <a:pt x="17030" y="2358451"/>
                  <a:pt x="25104" y="2375277"/>
                  <a:pt x="29902" y="2392070"/>
                </a:cubicBezTo>
                <a:cubicBezTo>
                  <a:pt x="36640" y="2415654"/>
                  <a:pt x="38396" y="2436049"/>
                  <a:pt x="51847" y="2457907"/>
                </a:cubicBezTo>
                <a:cubicBezTo>
                  <a:pt x="64627" y="2478674"/>
                  <a:pt x="82213" y="2496140"/>
                  <a:pt x="95739" y="2516429"/>
                </a:cubicBezTo>
                <a:cubicBezTo>
                  <a:pt x="113498" y="2543068"/>
                  <a:pt x="111248" y="2542800"/>
                  <a:pt x="139630" y="2567635"/>
                </a:cubicBezTo>
                <a:cubicBezTo>
                  <a:pt x="148805" y="2575664"/>
                  <a:pt x="159716" y="2581552"/>
                  <a:pt x="168891" y="2589581"/>
                </a:cubicBezTo>
                <a:cubicBezTo>
                  <a:pt x="179272" y="2598664"/>
                  <a:pt x="187116" y="2610566"/>
                  <a:pt x="198151" y="2618842"/>
                </a:cubicBezTo>
                <a:cubicBezTo>
                  <a:pt x="206875" y="2625385"/>
                  <a:pt x="217944" y="2628062"/>
                  <a:pt x="227412" y="2633472"/>
                </a:cubicBezTo>
                <a:cubicBezTo>
                  <a:pt x="242817" y="2642275"/>
                  <a:pt x="297089" y="2673836"/>
                  <a:pt x="322510" y="2691994"/>
                </a:cubicBezTo>
                <a:cubicBezTo>
                  <a:pt x="332431" y="2699080"/>
                  <a:pt x="342405" y="2706134"/>
                  <a:pt x="351771" y="2713939"/>
                </a:cubicBezTo>
                <a:cubicBezTo>
                  <a:pt x="357069" y="2718354"/>
                  <a:pt x="361524" y="2723693"/>
                  <a:pt x="366401" y="2728570"/>
                </a:cubicBezTo>
                <a:cubicBezTo>
                  <a:pt x="363963" y="2748077"/>
                  <a:pt x="362603" y="2767749"/>
                  <a:pt x="359086" y="2787091"/>
                </a:cubicBezTo>
                <a:cubicBezTo>
                  <a:pt x="356010" y="2804008"/>
                  <a:pt x="344348" y="2823883"/>
                  <a:pt x="337140" y="2838298"/>
                </a:cubicBezTo>
                <a:cubicBezTo>
                  <a:pt x="334702" y="2850490"/>
                  <a:pt x="332841" y="2862812"/>
                  <a:pt x="329825" y="2874874"/>
                </a:cubicBezTo>
                <a:cubicBezTo>
                  <a:pt x="327955" y="2882354"/>
                  <a:pt x="324380" y="2889339"/>
                  <a:pt x="322510" y="2896819"/>
                </a:cubicBezTo>
                <a:cubicBezTo>
                  <a:pt x="319494" y="2908881"/>
                  <a:pt x="318768" y="2921486"/>
                  <a:pt x="315195" y="2933395"/>
                </a:cubicBezTo>
                <a:cubicBezTo>
                  <a:pt x="311422" y="2945972"/>
                  <a:pt x="305441" y="2957779"/>
                  <a:pt x="300564" y="2969971"/>
                </a:cubicBezTo>
                <a:cubicBezTo>
                  <a:pt x="290715" y="3029067"/>
                  <a:pt x="297938" y="2999798"/>
                  <a:pt x="278619" y="3057754"/>
                </a:cubicBezTo>
                <a:lnTo>
                  <a:pt x="271303" y="3079699"/>
                </a:lnTo>
                <a:cubicBezTo>
                  <a:pt x="266009" y="3111461"/>
                  <a:pt x="263489" y="3129494"/>
                  <a:pt x="256673" y="3160166"/>
                </a:cubicBezTo>
                <a:cubicBezTo>
                  <a:pt x="254492" y="3169980"/>
                  <a:pt x="251796" y="3179673"/>
                  <a:pt x="249358" y="3189427"/>
                </a:cubicBezTo>
                <a:cubicBezTo>
                  <a:pt x="251796" y="3211373"/>
                  <a:pt x="253043" y="3233484"/>
                  <a:pt x="256673" y="3255264"/>
                </a:cubicBezTo>
                <a:cubicBezTo>
                  <a:pt x="257941" y="3262870"/>
                  <a:pt x="261870" y="3269796"/>
                  <a:pt x="263988" y="3277210"/>
                </a:cubicBezTo>
                <a:cubicBezTo>
                  <a:pt x="277267" y="3323688"/>
                  <a:pt x="263206" y="3290278"/>
                  <a:pt x="285934" y="3335731"/>
                </a:cubicBezTo>
                <a:cubicBezTo>
                  <a:pt x="287300" y="3341196"/>
                  <a:pt x="296067" y="3379443"/>
                  <a:pt x="300564" y="3386938"/>
                </a:cubicBezTo>
                <a:cubicBezTo>
                  <a:pt x="312811" y="3407349"/>
                  <a:pt x="317414" y="3399020"/>
                  <a:pt x="337140" y="3408883"/>
                </a:cubicBezTo>
                <a:cubicBezTo>
                  <a:pt x="349857" y="3415242"/>
                  <a:pt x="360772" y="3424945"/>
                  <a:pt x="373716" y="3430829"/>
                </a:cubicBezTo>
                <a:cubicBezTo>
                  <a:pt x="387755" y="3437211"/>
                  <a:pt x="417607" y="3445459"/>
                  <a:pt x="417607" y="3445459"/>
                </a:cubicBezTo>
                <a:cubicBezTo>
                  <a:pt x="427361" y="3443021"/>
                  <a:pt x="437201" y="3440906"/>
                  <a:pt x="446868" y="3438144"/>
                </a:cubicBezTo>
                <a:cubicBezTo>
                  <a:pt x="454282" y="3436026"/>
                  <a:pt x="461103" y="3430829"/>
                  <a:pt x="468814" y="3430829"/>
                </a:cubicBezTo>
                <a:cubicBezTo>
                  <a:pt x="522514" y="3430829"/>
                  <a:pt x="576103" y="3435706"/>
                  <a:pt x="629748" y="3438144"/>
                </a:cubicBezTo>
                <a:cubicBezTo>
                  <a:pt x="665724" y="3450136"/>
                  <a:pt x="672758" y="3450181"/>
                  <a:pt x="702900" y="3467405"/>
                </a:cubicBezTo>
                <a:cubicBezTo>
                  <a:pt x="710533" y="3471767"/>
                  <a:pt x="718092" y="3476407"/>
                  <a:pt x="724846" y="3482035"/>
                </a:cubicBezTo>
                <a:cubicBezTo>
                  <a:pt x="744633" y="3498525"/>
                  <a:pt x="760247" y="3520801"/>
                  <a:pt x="776052" y="3540557"/>
                </a:cubicBezTo>
                <a:cubicBezTo>
                  <a:pt x="796773" y="3602721"/>
                  <a:pt x="767874" y="3526927"/>
                  <a:pt x="797998" y="3577133"/>
                </a:cubicBezTo>
                <a:cubicBezTo>
                  <a:pt x="809219" y="3595834"/>
                  <a:pt x="815162" y="3617507"/>
                  <a:pt x="827259" y="3635654"/>
                </a:cubicBezTo>
                <a:cubicBezTo>
                  <a:pt x="832136" y="3642969"/>
                  <a:pt x="835024" y="3652108"/>
                  <a:pt x="841889" y="3657600"/>
                </a:cubicBezTo>
                <a:cubicBezTo>
                  <a:pt x="847910" y="3662417"/>
                  <a:pt x="863835" y="3664915"/>
                  <a:pt x="863835" y="3664915"/>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solidFill>
                <a:schemeClr val="tx1"/>
              </a:solidFill>
            </a:endParaRPr>
          </a:p>
        </p:txBody>
      </p:sp>
      <p:sp>
        <p:nvSpPr>
          <p:cNvPr id="3" name="Freeform: Shape 2">
            <a:extLst>
              <a:ext uri="{FF2B5EF4-FFF2-40B4-BE49-F238E27FC236}">
                <a16:creationId xmlns:a16="http://schemas.microsoft.com/office/drawing/2014/main" id="{B2EC96AC-4935-49CD-B4C7-200523F71509}"/>
              </a:ext>
            </a:extLst>
          </p:cNvPr>
          <p:cNvSpPr/>
          <p:nvPr/>
        </p:nvSpPr>
        <p:spPr>
          <a:xfrm>
            <a:off x="2911450" y="724205"/>
            <a:ext cx="3108960" cy="1689811"/>
          </a:xfrm>
          <a:custGeom>
            <a:avLst/>
            <a:gdLst>
              <a:gd name="connsiteX0" fmla="*/ 0 w 3108960"/>
              <a:gd name="connsiteY0" fmla="*/ 0 h 1689811"/>
              <a:gd name="connsiteX1" fmla="*/ 109728 w 3108960"/>
              <a:gd name="connsiteY1" fmla="*/ 21945 h 1689811"/>
              <a:gd name="connsiteX2" fmla="*/ 131673 w 3108960"/>
              <a:gd name="connsiteY2" fmla="*/ 29261 h 1689811"/>
              <a:gd name="connsiteX3" fmla="*/ 292608 w 3108960"/>
              <a:gd name="connsiteY3" fmla="*/ 43891 h 1689811"/>
              <a:gd name="connsiteX4" fmla="*/ 373075 w 3108960"/>
              <a:gd name="connsiteY4" fmla="*/ 51206 h 1689811"/>
              <a:gd name="connsiteX5" fmla="*/ 475488 w 3108960"/>
              <a:gd name="connsiteY5" fmla="*/ 73152 h 1689811"/>
              <a:gd name="connsiteX6" fmla="*/ 504748 w 3108960"/>
              <a:gd name="connsiteY6" fmla="*/ 87782 h 1689811"/>
              <a:gd name="connsiteX7" fmla="*/ 555955 w 3108960"/>
              <a:gd name="connsiteY7" fmla="*/ 138989 h 1689811"/>
              <a:gd name="connsiteX8" fmla="*/ 563270 w 3108960"/>
              <a:gd name="connsiteY8" fmla="*/ 175565 h 1689811"/>
              <a:gd name="connsiteX9" fmla="*/ 577900 w 3108960"/>
              <a:gd name="connsiteY9" fmla="*/ 212141 h 1689811"/>
              <a:gd name="connsiteX10" fmla="*/ 585216 w 3108960"/>
              <a:gd name="connsiteY10" fmla="*/ 234086 h 1689811"/>
              <a:gd name="connsiteX11" fmla="*/ 621792 w 3108960"/>
              <a:gd name="connsiteY11" fmla="*/ 343814 h 1689811"/>
              <a:gd name="connsiteX12" fmla="*/ 658368 w 3108960"/>
              <a:gd name="connsiteY12" fmla="*/ 380390 h 1689811"/>
              <a:gd name="connsiteX13" fmla="*/ 709574 w 3108960"/>
              <a:gd name="connsiteY13" fmla="*/ 416966 h 1689811"/>
              <a:gd name="connsiteX14" fmla="*/ 738835 w 3108960"/>
              <a:gd name="connsiteY14" fmla="*/ 438912 h 1689811"/>
              <a:gd name="connsiteX15" fmla="*/ 797356 w 3108960"/>
              <a:gd name="connsiteY15" fmla="*/ 453542 h 1689811"/>
              <a:gd name="connsiteX16" fmla="*/ 819302 w 3108960"/>
              <a:gd name="connsiteY16" fmla="*/ 460857 h 1689811"/>
              <a:gd name="connsiteX17" fmla="*/ 958291 w 3108960"/>
              <a:gd name="connsiteY17" fmla="*/ 482803 h 1689811"/>
              <a:gd name="connsiteX18" fmla="*/ 987552 w 3108960"/>
              <a:gd name="connsiteY18" fmla="*/ 490118 h 1689811"/>
              <a:gd name="connsiteX19" fmla="*/ 1097280 w 3108960"/>
              <a:gd name="connsiteY19" fmla="*/ 475488 h 1689811"/>
              <a:gd name="connsiteX20" fmla="*/ 1111910 w 3108960"/>
              <a:gd name="connsiteY20" fmla="*/ 460857 h 1689811"/>
              <a:gd name="connsiteX21" fmla="*/ 1141171 w 3108960"/>
              <a:gd name="connsiteY21" fmla="*/ 438912 h 1689811"/>
              <a:gd name="connsiteX22" fmla="*/ 1192377 w 3108960"/>
              <a:gd name="connsiteY22" fmla="*/ 395021 h 1689811"/>
              <a:gd name="connsiteX23" fmla="*/ 1265529 w 3108960"/>
              <a:gd name="connsiteY23" fmla="*/ 380390 h 1689811"/>
              <a:gd name="connsiteX24" fmla="*/ 1287475 w 3108960"/>
              <a:gd name="connsiteY24" fmla="*/ 373075 h 1689811"/>
              <a:gd name="connsiteX25" fmla="*/ 1324051 w 3108960"/>
              <a:gd name="connsiteY25" fmla="*/ 365760 h 1689811"/>
              <a:gd name="connsiteX26" fmla="*/ 1426464 w 3108960"/>
              <a:gd name="connsiteY26" fmla="*/ 380390 h 1689811"/>
              <a:gd name="connsiteX27" fmla="*/ 1448409 w 3108960"/>
              <a:gd name="connsiteY27" fmla="*/ 387705 h 1689811"/>
              <a:gd name="connsiteX28" fmla="*/ 1477670 w 3108960"/>
              <a:gd name="connsiteY28" fmla="*/ 402336 h 1689811"/>
              <a:gd name="connsiteX29" fmla="*/ 1521561 w 3108960"/>
              <a:gd name="connsiteY29" fmla="*/ 431597 h 1689811"/>
              <a:gd name="connsiteX30" fmla="*/ 1528876 w 3108960"/>
              <a:gd name="connsiteY30" fmla="*/ 453542 h 1689811"/>
              <a:gd name="connsiteX31" fmla="*/ 1543507 w 3108960"/>
              <a:gd name="connsiteY31" fmla="*/ 468173 h 1689811"/>
              <a:gd name="connsiteX32" fmla="*/ 1550822 w 3108960"/>
              <a:gd name="connsiteY32" fmla="*/ 497433 h 1689811"/>
              <a:gd name="connsiteX33" fmla="*/ 1565452 w 3108960"/>
              <a:gd name="connsiteY33" fmla="*/ 526694 h 1689811"/>
              <a:gd name="connsiteX34" fmla="*/ 1572768 w 3108960"/>
              <a:gd name="connsiteY34" fmla="*/ 555955 h 1689811"/>
              <a:gd name="connsiteX35" fmla="*/ 1587398 w 3108960"/>
              <a:gd name="connsiteY35" fmla="*/ 592531 h 1689811"/>
              <a:gd name="connsiteX36" fmla="*/ 1602028 w 3108960"/>
              <a:gd name="connsiteY36" fmla="*/ 672998 h 1689811"/>
              <a:gd name="connsiteX37" fmla="*/ 1616659 w 3108960"/>
              <a:gd name="connsiteY37" fmla="*/ 731520 h 1689811"/>
              <a:gd name="connsiteX38" fmla="*/ 1631289 w 3108960"/>
              <a:gd name="connsiteY38" fmla="*/ 768096 h 1689811"/>
              <a:gd name="connsiteX39" fmla="*/ 1645920 w 3108960"/>
              <a:gd name="connsiteY39" fmla="*/ 841248 h 1689811"/>
              <a:gd name="connsiteX40" fmla="*/ 1719072 w 3108960"/>
              <a:gd name="connsiteY40" fmla="*/ 965606 h 1689811"/>
              <a:gd name="connsiteX41" fmla="*/ 1770278 w 3108960"/>
              <a:gd name="connsiteY41" fmla="*/ 1016813 h 1689811"/>
              <a:gd name="connsiteX42" fmla="*/ 1792224 w 3108960"/>
              <a:gd name="connsiteY42" fmla="*/ 1038758 h 1689811"/>
              <a:gd name="connsiteX43" fmla="*/ 1821484 w 3108960"/>
              <a:gd name="connsiteY43" fmla="*/ 1046073 h 1689811"/>
              <a:gd name="connsiteX44" fmla="*/ 1843430 w 3108960"/>
              <a:gd name="connsiteY44" fmla="*/ 1060704 h 1689811"/>
              <a:gd name="connsiteX45" fmla="*/ 1916582 w 3108960"/>
              <a:gd name="connsiteY45" fmla="*/ 1075334 h 1689811"/>
              <a:gd name="connsiteX46" fmla="*/ 2077516 w 3108960"/>
              <a:gd name="connsiteY46" fmla="*/ 1060704 h 1689811"/>
              <a:gd name="connsiteX47" fmla="*/ 2165299 w 3108960"/>
              <a:gd name="connsiteY47" fmla="*/ 1053389 h 1689811"/>
              <a:gd name="connsiteX48" fmla="*/ 2253081 w 3108960"/>
              <a:gd name="connsiteY48" fmla="*/ 1031443 h 1689811"/>
              <a:gd name="connsiteX49" fmla="*/ 2296972 w 3108960"/>
              <a:gd name="connsiteY49" fmla="*/ 1009497 h 1689811"/>
              <a:gd name="connsiteX50" fmla="*/ 2370124 w 3108960"/>
              <a:gd name="connsiteY50" fmla="*/ 994867 h 1689811"/>
              <a:gd name="connsiteX51" fmla="*/ 2392070 w 3108960"/>
              <a:gd name="connsiteY51" fmla="*/ 987552 h 1689811"/>
              <a:gd name="connsiteX52" fmla="*/ 2487168 w 3108960"/>
              <a:gd name="connsiteY52" fmla="*/ 1002182 h 1689811"/>
              <a:gd name="connsiteX53" fmla="*/ 2516428 w 3108960"/>
              <a:gd name="connsiteY53" fmla="*/ 1016813 h 1689811"/>
              <a:gd name="connsiteX54" fmla="*/ 2574950 w 3108960"/>
              <a:gd name="connsiteY54" fmla="*/ 1031443 h 1689811"/>
              <a:gd name="connsiteX55" fmla="*/ 2596896 w 3108960"/>
              <a:gd name="connsiteY55" fmla="*/ 1046073 h 1689811"/>
              <a:gd name="connsiteX56" fmla="*/ 2655417 w 3108960"/>
              <a:gd name="connsiteY56" fmla="*/ 1060704 h 1689811"/>
              <a:gd name="connsiteX57" fmla="*/ 2684678 w 3108960"/>
              <a:gd name="connsiteY57" fmla="*/ 1089965 h 1689811"/>
              <a:gd name="connsiteX58" fmla="*/ 2706624 w 3108960"/>
              <a:gd name="connsiteY58" fmla="*/ 1111910 h 1689811"/>
              <a:gd name="connsiteX59" fmla="*/ 2721254 w 3108960"/>
              <a:gd name="connsiteY59" fmla="*/ 1141171 h 1689811"/>
              <a:gd name="connsiteX60" fmla="*/ 2750515 w 3108960"/>
              <a:gd name="connsiteY60" fmla="*/ 1192377 h 1689811"/>
              <a:gd name="connsiteX61" fmla="*/ 2757830 w 3108960"/>
              <a:gd name="connsiteY61" fmla="*/ 1214323 h 1689811"/>
              <a:gd name="connsiteX62" fmla="*/ 2779776 w 3108960"/>
              <a:gd name="connsiteY62" fmla="*/ 1243584 h 1689811"/>
              <a:gd name="connsiteX63" fmla="*/ 2794406 w 3108960"/>
              <a:gd name="connsiteY63" fmla="*/ 1280160 h 1689811"/>
              <a:gd name="connsiteX64" fmla="*/ 2838297 w 3108960"/>
              <a:gd name="connsiteY64" fmla="*/ 1353312 h 1689811"/>
              <a:gd name="connsiteX65" fmla="*/ 2845612 w 3108960"/>
              <a:gd name="connsiteY65" fmla="*/ 1382573 h 1689811"/>
              <a:gd name="connsiteX66" fmla="*/ 2926080 w 3108960"/>
              <a:gd name="connsiteY66" fmla="*/ 1419149 h 1689811"/>
              <a:gd name="connsiteX67" fmla="*/ 2984601 w 3108960"/>
              <a:gd name="connsiteY67" fmla="*/ 1448409 h 1689811"/>
              <a:gd name="connsiteX68" fmla="*/ 2999232 w 3108960"/>
              <a:gd name="connsiteY68" fmla="*/ 1463040 h 1689811"/>
              <a:gd name="connsiteX69" fmla="*/ 3043123 w 3108960"/>
              <a:gd name="connsiteY69" fmla="*/ 1492301 h 1689811"/>
              <a:gd name="connsiteX70" fmla="*/ 3057753 w 3108960"/>
              <a:gd name="connsiteY70" fmla="*/ 1638605 h 1689811"/>
              <a:gd name="connsiteX71" fmla="*/ 3065068 w 3108960"/>
              <a:gd name="connsiteY71" fmla="*/ 1660550 h 1689811"/>
              <a:gd name="connsiteX72" fmla="*/ 3101644 w 3108960"/>
              <a:gd name="connsiteY72" fmla="*/ 1682496 h 1689811"/>
              <a:gd name="connsiteX73" fmla="*/ 3108960 w 3108960"/>
              <a:gd name="connsiteY73" fmla="*/ 1689811 h 168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108960" h="1689811">
                <a:moveTo>
                  <a:pt x="0" y="0"/>
                </a:moveTo>
                <a:cubicBezTo>
                  <a:pt x="83740" y="27913"/>
                  <a:pt x="1501" y="3906"/>
                  <a:pt x="109728" y="21945"/>
                </a:cubicBezTo>
                <a:cubicBezTo>
                  <a:pt x="117334" y="23213"/>
                  <a:pt x="124067" y="27993"/>
                  <a:pt x="131673" y="29261"/>
                </a:cubicBezTo>
                <a:cubicBezTo>
                  <a:pt x="170402" y="35716"/>
                  <a:pt x="260022" y="41176"/>
                  <a:pt x="292608" y="43891"/>
                </a:cubicBezTo>
                <a:lnTo>
                  <a:pt x="373075" y="51206"/>
                </a:lnTo>
                <a:cubicBezTo>
                  <a:pt x="456086" y="67809"/>
                  <a:pt x="422102" y="59806"/>
                  <a:pt x="475488" y="73152"/>
                </a:cubicBezTo>
                <a:cubicBezTo>
                  <a:pt x="485241" y="78029"/>
                  <a:pt x="496308" y="80877"/>
                  <a:pt x="504748" y="87782"/>
                </a:cubicBezTo>
                <a:cubicBezTo>
                  <a:pt x="523431" y="103068"/>
                  <a:pt x="555955" y="138989"/>
                  <a:pt x="555955" y="138989"/>
                </a:cubicBezTo>
                <a:cubicBezTo>
                  <a:pt x="558393" y="151181"/>
                  <a:pt x="559697" y="163656"/>
                  <a:pt x="563270" y="175565"/>
                </a:cubicBezTo>
                <a:cubicBezTo>
                  <a:pt x="567043" y="188142"/>
                  <a:pt x="573289" y="199846"/>
                  <a:pt x="577900" y="212141"/>
                </a:cubicBezTo>
                <a:cubicBezTo>
                  <a:pt x="580608" y="219361"/>
                  <a:pt x="582777" y="226771"/>
                  <a:pt x="585216" y="234086"/>
                </a:cubicBezTo>
                <a:cubicBezTo>
                  <a:pt x="593074" y="281236"/>
                  <a:pt x="592020" y="297502"/>
                  <a:pt x="621792" y="343814"/>
                </a:cubicBezTo>
                <a:cubicBezTo>
                  <a:pt x="631116" y="358318"/>
                  <a:pt x="646176" y="368198"/>
                  <a:pt x="658368" y="380390"/>
                </a:cubicBezTo>
                <a:cubicBezTo>
                  <a:pt x="687178" y="409200"/>
                  <a:pt x="658578" y="382969"/>
                  <a:pt x="709574" y="416966"/>
                </a:cubicBezTo>
                <a:cubicBezTo>
                  <a:pt x="719718" y="423729"/>
                  <a:pt x="727581" y="434223"/>
                  <a:pt x="738835" y="438912"/>
                </a:cubicBezTo>
                <a:cubicBezTo>
                  <a:pt x="757396" y="446646"/>
                  <a:pt x="778280" y="447184"/>
                  <a:pt x="797356" y="453542"/>
                </a:cubicBezTo>
                <a:cubicBezTo>
                  <a:pt x="804671" y="455980"/>
                  <a:pt x="811788" y="459123"/>
                  <a:pt x="819302" y="460857"/>
                </a:cubicBezTo>
                <a:cubicBezTo>
                  <a:pt x="889733" y="477111"/>
                  <a:pt x="889381" y="475147"/>
                  <a:pt x="958291" y="482803"/>
                </a:cubicBezTo>
                <a:cubicBezTo>
                  <a:pt x="968045" y="485241"/>
                  <a:pt x="977512" y="490646"/>
                  <a:pt x="987552" y="490118"/>
                </a:cubicBezTo>
                <a:cubicBezTo>
                  <a:pt x="1024401" y="488179"/>
                  <a:pt x="1061361" y="483940"/>
                  <a:pt x="1097280" y="475488"/>
                </a:cubicBezTo>
                <a:cubicBezTo>
                  <a:pt x="1103994" y="473908"/>
                  <a:pt x="1106612" y="465272"/>
                  <a:pt x="1111910" y="460857"/>
                </a:cubicBezTo>
                <a:cubicBezTo>
                  <a:pt x="1121276" y="453052"/>
                  <a:pt x="1131805" y="446717"/>
                  <a:pt x="1141171" y="438912"/>
                </a:cubicBezTo>
                <a:cubicBezTo>
                  <a:pt x="1165938" y="418272"/>
                  <a:pt x="1152458" y="417198"/>
                  <a:pt x="1192377" y="395021"/>
                </a:cubicBezTo>
                <a:cubicBezTo>
                  <a:pt x="1202097" y="389621"/>
                  <a:pt x="1261776" y="381224"/>
                  <a:pt x="1265529" y="380390"/>
                </a:cubicBezTo>
                <a:cubicBezTo>
                  <a:pt x="1273056" y="378717"/>
                  <a:pt x="1279994" y="374945"/>
                  <a:pt x="1287475" y="373075"/>
                </a:cubicBezTo>
                <a:cubicBezTo>
                  <a:pt x="1299537" y="370060"/>
                  <a:pt x="1311859" y="368198"/>
                  <a:pt x="1324051" y="365760"/>
                </a:cubicBezTo>
                <a:cubicBezTo>
                  <a:pt x="1382345" y="371589"/>
                  <a:pt x="1383629" y="368152"/>
                  <a:pt x="1426464" y="380390"/>
                </a:cubicBezTo>
                <a:cubicBezTo>
                  <a:pt x="1433878" y="382508"/>
                  <a:pt x="1441322" y="384668"/>
                  <a:pt x="1448409" y="387705"/>
                </a:cubicBezTo>
                <a:cubicBezTo>
                  <a:pt x="1458432" y="392001"/>
                  <a:pt x="1468319" y="396725"/>
                  <a:pt x="1477670" y="402336"/>
                </a:cubicBezTo>
                <a:cubicBezTo>
                  <a:pt x="1492748" y="411383"/>
                  <a:pt x="1521561" y="431597"/>
                  <a:pt x="1521561" y="431597"/>
                </a:cubicBezTo>
                <a:cubicBezTo>
                  <a:pt x="1523999" y="438912"/>
                  <a:pt x="1524909" y="446930"/>
                  <a:pt x="1528876" y="453542"/>
                </a:cubicBezTo>
                <a:cubicBezTo>
                  <a:pt x="1532425" y="459456"/>
                  <a:pt x="1540422" y="462004"/>
                  <a:pt x="1543507" y="468173"/>
                </a:cubicBezTo>
                <a:cubicBezTo>
                  <a:pt x="1548003" y="477165"/>
                  <a:pt x="1547292" y="488020"/>
                  <a:pt x="1550822" y="497433"/>
                </a:cubicBezTo>
                <a:cubicBezTo>
                  <a:pt x="1554651" y="507644"/>
                  <a:pt x="1561623" y="516483"/>
                  <a:pt x="1565452" y="526694"/>
                </a:cubicBezTo>
                <a:cubicBezTo>
                  <a:pt x="1568982" y="536108"/>
                  <a:pt x="1569589" y="546417"/>
                  <a:pt x="1572768" y="555955"/>
                </a:cubicBezTo>
                <a:cubicBezTo>
                  <a:pt x="1576920" y="568412"/>
                  <a:pt x="1582521" y="580339"/>
                  <a:pt x="1587398" y="592531"/>
                </a:cubicBezTo>
                <a:cubicBezTo>
                  <a:pt x="1591878" y="619410"/>
                  <a:pt x="1595894" y="646420"/>
                  <a:pt x="1602028" y="672998"/>
                </a:cubicBezTo>
                <a:cubicBezTo>
                  <a:pt x="1606549" y="692591"/>
                  <a:pt x="1609191" y="712850"/>
                  <a:pt x="1616659" y="731520"/>
                </a:cubicBezTo>
                <a:lnTo>
                  <a:pt x="1631289" y="768096"/>
                </a:lnTo>
                <a:cubicBezTo>
                  <a:pt x="1632828" y="777329"/>
                  <a:pt x="1640042" y="827813"/>
                  <a:pt x="1645920" y="841248"/>
                </a:cubicBezTo>
                <a:cubicBezTo>
                  <a:pt x="1670765" y="898036"/>
                  <a:pt x="1681797" y="924942"/>
                  <a:pt x="1719072" y="965606"/>
                </a:cubicBezTo>
                <a:cubicBezTo>
                  <a:pt x="1735383" y="983400"/>
                  <a:pt x="1753209" y="999744"/>
                  <a:pt x="1770278" y="1016813"/>
                </a:cubicBezTo>
                <a:cubicBezTo>
                  <a:pt x="1777593" y="1024128"/>
                  <a:pt x="1782188" y="1036249"/>
                  <a:pt x="1792224" y="1038758"/>
                </a:cubicBezTo>
                <a:lnTo>
                  <a:pt x="1821484" y="1046073"/>
                </a:lnTo>
                <a:cubicBezTo>
                  <a:pt x="1828799" y="1050950"/>
                  <a:pt x="1835027" y="1058118"/>
                  <a:pt x="1843430" y="1060704"/>
                </a:cubicBezTo>
                <a:cubicBezTo>
                  <a:pt x="1867197" y="1068017"/>
                  <a:pt x="1916582" y="1075334"/>
                  <a:pt x="1916582" y="1075334"/>
                </a:cubicBezTo>
                <a:lnTo>
                  <a:pt x="2077516" y="1060704"/>
                </a:lnTo>
                <a:lnTo>
                  <a:pt x="2165299" y="1053389"/>
                </a:lnTo>
                <a:cubicBezTo>
                  <a:pt x="2205816" y="1046635"/>
                  <a:pt x="2214443" y="1047542"/>
                  <a:pt x="2253081" y="1031443"/>
                </a:cubicBezTo>
                <a:cubicBezTo>
                  <a:pt x="2268180" y="1025152"/>
                  <a:pt x="2281359" y="1014376"/>
                  <a:pt x="2296972" y="1009497"/>
                </a:cubicBezTo>
                <a:cubicBezTo>
                  <a:pt x="2320707" y="1002080"/>
                  <a:pt x="2346533" y="1002730"/>
                  <a:pt x="2370124" y="994867"/>
                </a:cubicBezTo>
                <a:lnTo>
                  <a:pt x="2392070" y="987552"/>
                </a:lnTo>
                <a:cubicBezTo>
                  <a:pt x="2423769" y="992429"/>
                  <a:pt x="2455948" y="994836"/>
                  <a:pt x="2487168" y="1002182"/>
                </a:cubicBezTo>
                <a:cubicBezTo>
                  <a:pt x="2497783" y="1004680"/>
                  <a:pt x="2506083" y="1013365"/>
                  <a:pt x="2516428" y="1016813"/>
                </a:cubicBezTo>
                <a:cubicBezTo>
                  <a:pt x="2541472" y="1025161"/>
                  <a:pt x="2553050" y="1020493"/>
                  <a:pt x="2574950" y="1031443"/>
                </a:cubicBezTo>
                <a:cubicBezTo>
                  <a:pt x="2582814" y="1035375"/>
                  <a:pt x="2589032" y="1042141"/>
                  <a:pt x="2596896" y="1046073"/>
                </a:cubicBezTo>
                <a:cubicBezTo>
                  <a:pt x="2611897" y="1053573"/>
                  <a:pt x="2641497" y="1057920"/>
                  <a:pt x="2655417" y="1060704"/>
                </a:cubicBezTo>
                <a:lnTo>
                  <a:pt x="2684678" y="1089965"/>
                </a:lnTo>
                <a:lnTo>
                  <a:pt x="2706624" y="1111910"/>
                </a:lnTo>
                <a:cubicBezTo>
                  <a:pt x="2711501" y="1121664"/>
                  <a:pt x="2715844" y="1131703"/>
                  <a:pt x="2721254" y="1141171"/>
                </a:cubicBezTo>
                <a:cubicBezTo>
                  <a:pt x="2742241" y="1177900"/>
                  <a:pt x="2731570" y="1148172"/>
                  <a:pt x="2750515" y="1192377"/>
                </a:cubicBezTo>
                <a:cubicBezTo>
                  <a:pt x="2753553" y="1199465"/>
                  <a:pt x="2754004" y="1207628"/>
                  <a:pt x="2757830" y="1214323"/>
                </a:cubicBezTo>
                <a:cubicBezTo>
                  <a:pt x="2763879" y="1224909"/>
                  <a:pt x="2773855" y="1232926"/>
                  <a:pt x="2779776" y="1243584"/>
                </a:cubicBezTo>
                <a:cubicBezTo>
                  <a:pt x="2786153" y="1255063"/>
                  <a:pt x="2788903" y="1268237"/>
                  <a:pt x="2794406" y="1280160"/>
                </a:cubicBezTo>
                <a:cubicBezTo>
                  <a:pt x="2822130" y="1340228"/>
                  <a:pt x="2809707" y="1324720"/>
                  <a:pt x="2838297" y="1353312"/>
                </a:cubicBezTo>
                <a:cubicBezTo>
                  <a:pt x="2840735" y="1363066"/>
                  <a:pt x="2838098" y="1375894"/>
                  <a:pt x="2845612" y="1382573"/>
                </a:cubicBezTo>
                <a:cubicBezTo>
                  <a:pt x="2886102" y="1418563"/>
                  <a:pt x="2892258" y="1403775"/>
                  <a:pt x="2926080" y="1419149"/>
                </a:cubicBezTo>
                <a:cubicBezTo>
                  <a:pt x="2945935" y="1428174"/>
                  <a:pt x="2984601" y="1448409"/>
                  <a:pt x="2984601" y="1448409"/>
                </a:cubicBezTo>
                <a:cubicBezTo>
                  <a:pt x="2989478" y="1453286"/>
                  <a:pt x="2993493" y="1459214"/>
                  <a:pt x="2999232" y="1463040"/>
                </a:cubicBezTo>
                <a:cubicBezTo>
                  <a:pt x="3052377" y="1498470"/>
                  <a:pt x="3009576" y="1458754"/>
                  <a:pt x="3043123" y="1492301"/>
                </a:cubicBezTo>
                <a:cubicBezTo>
                  <a:pt x="3065012" y="1557967"/>
                  <a:pt x="3042217" y="1483245"/>
                  <a:pt x="3057753" y="1638605"/>
                </a:cubicBezTo>
                <a:cubicBezTo>
                  <a:pt x="3058520" y="1646277"/>
                  <a:pt x="3061101" y="1653938"/>
                  <a:pt x="3065068" y="1660550"/>
                </a:cubicBezTo>
                <a:cubicBezTo>
                  <a:pt x="3077316" y="1680962"/>
                  <a:pt x="3081916" y="1672632"/>
                  <a:pt x="3101644" y="1682496"/>
                </a:cubicBezTo>
                <a:cubicBezTo>
                  <a:pt x="3104729" y="1684038"/>
                  <a:pt x="3106521" y="1687373"/>
                  <a:pt x="3108960" y="1689811"/>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 name="Freeform: Shape 4">
            <a:extLst>
              <a:ext uri="{FF2B5EF4-FFF2-40B4-BE49-F238E27FC236}">
                <a16:creationId xmlns:a16="http://schemas.microsoft.com/office/drawing/2014/main" id="{47C13BB0-21B9-429A-9E2C-60E986705F40}"/>
              </a:ext>
            </a:extLst>
          </p:cNvPr>
          <p:cNvSpPr/>
          <p:nvPr/>
        </p:nvSpPr>
        <p:spPr>
          <a:xfrm>
            <a:off x="2120761" y="3675812"/>
            <a:ext cx="2560320" cy="629107"/>
          </a:xfrm>
          <a:custGeom>
            <a:avLst/>
            <a:gdLst>
              <a:gd name="connsiteX0" fmla="*/ 0 w 2560320"/>
              <a:gd name="connsiteY0" fmla="*/ 277977 h 629107"/>
              <a:gd name="connsiteX1" fmla="*/ 153619 w 2560320"/>
              <a:gd name="connsiteY1" fmla="*/ 263347 h 629107"/>
              <a:gd name="connsiteX2" fmla="*/ 248716 w 2560320"/>
              <a:gd name="connsiteY2" fmla="*/ 256032 h 629107"/>
              <a:gd name="connsiteX3" fmla="*/ 643737 w 2560320"/>
              <a:gd name="connsiteY3" fmla="*/ 263347 h 629107"/>
              <a:gd name="connsiteX4" fmla="*/ 753465 w 2560320"/>
              <a:gd name="connsiteY4" fmla="*/ 270662 h 629107"/>
              <a:gd name="connsiteX5" fmla="*/ 914400 w 2560320"/>
              <a:gd name="connsiteY5" fmla="*/ 263347 h 629107"/>
              <a:gd name="connsiteX6" fmla="*/ 943660 w 2560320"/>
              <a:gd name="connsiteY6" fmla="*/ 256032 h 629107"/>
              <a:gd name="connsiteX7" fmla="*/ 1002182 w 2560320"/>
              <a:gd name="connsiteY7" fmla="*/ 241401 h 629107"/>
              <a:gd name="connsiteX8" fmla="*/ 1024128 w 2560320"/>
              <a:gd name="connsiteY8" fmla="*/ 226771 h 629107"/>
              <a:gd name="connsiteX9" fmla="*/ 1046073 w 2560320"/>
              <a:gd name="connsiteY9" fmla="*/ 219456 h 629107"/>
              <a:gd name="connsiteX10" fmla="*/ 1082649 w 2560320"/>
              <a:gd name="connsiteY10" fmla="*/ 204825 h 629107"/>
              <a:gd name="connsiteX11" fmla="*/ 1185062 w 2560320"/>
              <a:gd name="connsiteY11" fmla="*/ 160934 h 629107"/>
              <a:gd name="connsiteX12" fmla="*/ 1250899 w 2560320"/>
              <a:gd name="connsiteY12" fmla="*/ 146304 h 629107"/>
              <a:gd name="connsiteX13" fmla="*/ 1280160 w 2560320"/>
              <a:gd name="connsiteY13" fmla="*/ 109728 h 629107"/>
              <a:gd name="connsiteX14" fmla="*/ 1287475 w 2560320"/>
              <a:gd name="connsiteY14" fmla="*/ 73152 h 629107"/>
              <a:gd name="connsiteX15" fmla="*/ 1294790 w 2560320"/>
              <a:gd name="connsiteY15" fmla="*/ 43891 h 629107"/>
              <a:gd name="connsiteX16" fmla="*/ 1287475 w 2560320"/>
              <a:gd name="connsiteY16" fmla="*/ 14630 h 629107"/>
              <a:gd name="connsiteX17" fmla="*/ 1265529 w 2560320"/>
              <a:gd name="connsiteY17" fmla="*/ 0 h 629107"/>
              <a:gd name="connsiteX18" fmla="*/ 1141171 w 2560320"/>
              <a:gd name="connsiteY18" fmla="*/ 7315 h 629107"/>
              <a:gd name="connsiteX19" fmla="*/ 1111910 w 2560320"/>
              <a:gd name="connsiteY19" fmla="*/ 14630 h 629107"/>
              <a:gd name="connsiteX20" fmla="*/ 1082649 w 2560320"/>
              <a:gd name="connsiteY20" fmla="*/ 29260 h 629107"/>
              <a:gd name="connsiteX21" fmla="*/ 1038758 w 2560320"/>
              <a:gd name="connsiteY21" fmla="*/ 36576 h 629107"/>
              <a:gd name="connsiteX22" fmla="*/ 1009497 w 2560320"/>
              <a:gd name="connsiteY22" fmla="*/ 58521 h 629107"/>
              <a:gd name="connsiteX23" fmla="*/ 980236 w 2560320"/>
              <a:gd name="connsiteY23" fmla="*/ 65836 h 629107"/>
              <a:gd name="connsiteX24" fmla="*/ 958291 w 2560320"/>
              <a:gd name="connsiteY24" fmla="*/ 73152 h 629107"/>
              <a:gd name="connsiteX25" fmla="*/ 921715 w 2560320"/>
              <a:gd name="connsiteY25" fmla="*/ 109728 h 629107"/>
              <a:gd name="connsiteX26" fmla="*/ 907084 w 2560320"/>
              <a:gd name="connsiteY26" fmla="*/ 131673 h 629107"/>
              <a:gd name="connsiteX27" fmla="*/ 892454 w 2560320"/>
              <a:gd name="connsiteY27" fmla="*/ 146304 h 629107"/>
              <a:gd name="connsiteX28" fmla="*/ 877824 w 2560320"/>
              <a:gd name="connsiteY28" fmla="*/ 190195 h 629107"/>
              <a:gd name="connsiteX29" fmla="*/ 885139 w 2560320"/>
              <a:gd name="connsiteY29" fmla="*/ 314553 h 629107"/>
              <a:gd name="connsiteX30" fmla="*/ 892454 w 2560320"/>
              <a:gd name="connsiteY30" fmla="*/ 336499 h 629107"/>
              <a:gd name="connsiteX31" fmla="*/ 899769 w 2560320"/>
              <a:gd name="connsiteY31" fmla="*/ 380390 h 629107"/>
              <a:gd name="connsiteX32" fmla="*/ 929030 w 2560320"/>
              <a:gd name="connsiteY32" fmla="*/ 438912 h 629107"/>
              <a:gd name="connsiteX33" fmla="*/ 994867 w 2560320"/>
              <a:gd name="connsiteY33" fmla="*/ 519379 h 629107"/>
              <a:gd name="connsiteX34" fmla="*/ 1104595 w 2560320"/>
              <a:gd name="connsiteY34" fmla="*/ 570585 h 629107"/>
              <a:gd name="connsiteX35" fmla="*/ 1185062 w 2560320"/>
              <a:gd name="connsiteY35" fmla="*/ 585216 h 629107"/>
              <a:gd name="connsiteX36" fmla="*/ 1287475 w 2560320"/>
              <a:gd name="connsiteY36" fmla="*/ 577900 h 629107"/>
              <a:gd name="connsiteX37" fmla="*/ 1338681 w 2560320"/>
              <a:gd name="connsiteY37" fmla="*/ 555955 h 629107"/>
              <a:gd name="connsiteX38" fmla="*/ 1360627 w 2560320"/>
              <a:gd name="connsiteY38" fmla="*/ 548640 h 629107"/>
              <a:gd name="connsiteX39" fmla="*/ 1375257 w 2560320"/>
              <a:gd name="connsiteY39" fmla="*/ 534009 h 629107"/>
              <a:gd name="connsiteX40" fmla="*/ 1433779 w 2560320"/>
              <a:gd name="connsiteY40" fmla="*/ 490118 h 629107"/>
              <a:gd name="connsiteX41" fmla="*/ 1477670 w 2560320"/>
              <a:gd name="connsiteY41" fmla="*/ 453542 h 629107"/>
              <a:gd name="connsiteX42" fmla="*/ 1499616 w 2560320"/>
              <a:gd name="connsiteY42" fmla="*/ 431596 h 629107"/>
              <a:gd name="connsiteX43" fmla="*/ 1550822 w 2560320"/>
              <a:gd name="connsiteY43" fmla="*/ 395020 h 629107"/>
              <a:gd name="connsiteX44" fmla="*/ 1602028 w 2560320"/>
              <a:gd name="connsiteY44" fmla="*/ 358444 h 629107"/>
              <a:gd name="connsiteX45" fmla="*/ 1631289 w 2560320"/>
              <a:gd name="connsiteY45" fmla="*/ 343814 h 629107"/>
              <a:gd name="connsiteX46" fmla="*/ 1660550 w 2560320"/>
              <a:gd name="connsiteY46" fmla="*/ 336499 h 629107"/>
              <a:gd name="connsiteX47" fmla="*/ 1682496 w 2560320"/>
              <a:gd name="connsiteY47" fmla="*/ 329184 h 629107"/>
              <a:gd name="connsiteX48" fmla="*/ 1806854 w 2560320"/>
              <a:gd name="connsiteY48" fmla="*/ 343814 h 629107"/>
              <a:gd name="connsiteX49" fmla="*/ 1828800 w 2560320"/>
              <a:gd name="connsiteY49" fmla="*/ 351129 h 629107"/>
              <a:gd name="connsiteX50" fmla="*/ 1850745 w 2560320"/>
              <a:gd name="connsiteY50" fmla="*/ 373075 h 629107"/>
              <a:gd name="connsiteX51" fmla="*/ 1880006 w 2560320"/>
              <a:gd name="connsiteY51" fmla="*/ 395020 h 629107"/>
              <a:gd name="connsiteX52" fmla="*/ 1901952 w 2560320"/>
              <a:gd name="connsiteY52" fmla="*/ 409651 h 629107"/>
              <a:gd name="connsiteX53" fmla="*/ 1945843 w 2560320"/>
              <a:gd name="connsiteY53" fmla="*/ 453542 h 629107"/>
              <a:gd name="connsiteX54" fmla="*/ 1960473 w 2560320"/>
              <a:gd name="connsiteY54" fmla="*/ 475488 h 629107"/>
              <a:gd name="connsiteX55" fmla="*/ 2033625 w 2560320"/>
              <a:gd name="connsiteY55" fmla="*/ 541324 h 629107"/>
              <a:gd name="connsiteX56" fmla="*/ 2070201 w 2560320"/>
              <a:gd name="connsiteY56" fmla="*/ 563270 h 629107"/>
              <a:gd name="connsiteX57" fmla="*/ 2106777 w 2560320"/>
              <a:gd name="connsiteY57" fmla="*/ 570585 h 629107"/>
              <a:gd name="connsiteX58" fmla="*/ 2128723 w 2560320"/>
              <a:gd name="connsiteY58" fmla="*/ 577900 h 629107"/>
              <a:gd name="connsiteX59" fmla="*/ 2157984 w 2560320"/>
              <a:gd name="connsiteY59" fmla="*/ 585216 h 629107"/>
              <a:gd name="connsiteX60" fmla="*/ 2370124 w 2560320"/>
              <a:gd name="connsiteY60" fmla="*/ 577900 h 629107"/>
              <a:gd name="connsiteX61" fmla="*/ 2399385 w 2560320"/>
              <a:gd name="connsiteY61" fmla="*/ 563270 h 629107"/>
              <a:gd name="connsiteX62" fmla="*/ 2435961 w 2560320"/>
              <a:gd name="connsiteY62" fmla="*/ 555955 h 629107"/>
              <a:gd name="connsiteX63" fmla="*/ 2479852 w 2560320"/>
              <a:gd name="connsiteY63" fmla="*/ 563270 h 629107"/>
              <a:gd name="connsiteX64" fmla="*/ 2531059 w 2560320"/>
              <a:gd name="connsiteY64" fmla="*/ 607161 h 629107"/>
              <a:gd name="connsiteX65" fmla="*/ 2560320 w 2560320"/>
              <a:gd name="connsiteY65" fmla="*/ 629107 h 62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560320" h="629107">
                <a:moveTo>
                  <a:pt x="0" y="277977"/>
                </a:moveTo>
                <a:cubicBezTo>
                  <a:pt x="76939" y="262590"/>
                  <a:pt x="17779" y="272715"/>
                  <a:pt x="153619" y="263347"/>
                </a:cubicBezTo>
                <a:lnTo>
                  <a:pt x="248716" y="256032"/>
                </a:lnTo>
                <a:lnTo>
                  <a:pt x="643737" y="263347"/>
                </a:lnTo>
                <a:cubicBezTo>
                  <a:pt x="680379" y="264409"/>
                  <a:pt x="716808" y="270662"/>
                  <a:pt x="753465" y="270662"/>
                </a:cubicBezTo>
                <a:cubicBezTo>
                  <a:pt x="807165" y="270662"/>
                  <a:pt x="860755" y="265785"/>
                  <a:pt x="914400" y="263347"/>
                </a:cubicBezTo>
                <a:cubicBezTo>
                  <a:pt x="924153" y="260909"/>
                  <a:pt x="933846" y="258213"/>
                  <a:pt x="943660" y="256032"/>
                </a:cubicBezTo>
                <a:cubicBezTo>
                  <a:pt x="958681" y="252694"/>
                  <a:pt x="986498" y="249243"/>
                  <a:pt x="1002182" y="241401"/>
                </a:cubicBezTo>
                <a:cubicBezTo>
                  <a:pt x="1010046" y="237469"/>
                  <a:pt x="1016264" y="230703"/>
                  <a:pt x="1024128" y="226771"/>
                </a:cubicBezTo>
                <a:cubicBezTo>
                  <a:pt x="1031025" y="223323"/>
                  <a:pt x="1038853" y="222163"/>
                  <a:pt x="1046073" y="219456"/>
                </a:cubicBezTo>
                <a:cubicBezTo>
                  <a:pt x="1058368" y="214845"/>
                  <a:pt x="1070650" y="210158"/>
                  <a:pt x="1082649" y="204825"/>
                </a:cubicBezTo>
                <a:cubicBezTo>
                  <a:pt x="1116900" y="189602"/>
                  <a:pt x="1146339" y="167388"/>
                  <a:pt x="1185062" y="160934"/>
                </a:cubicBezTo>
                <a:cubicBezTo>
                  <a:pt x="1236559" y="152351"/>
                  <a:pt x="1214882" y="158309"/>
                  <a:pt x="1250899" y="146304"/>
                </a:cubicBezTo>
                <a:cubicBezTo>
                  <a:pt x="1261609" y="135593"/>
                  <a:pt x="1274624" y="124489"/>
                  <a:pt x="1280160" y="109728"/>
                </a:cubicBezTo>
                <a:cubicBezTo>
                  <a:pt x="1284526" y="98086"/>
                  <a:pt x="1284778" y="85289"/>
                  <a:pt x="1287475" y="73152"/>
                </a:cubicBezTo>
                <a:cubicBezTo>
                  <a:pt x="1289656" y="63338"/>
                  <a:pt x="1292352" y="53645"/>
                  <a:pt x="1294790" y="43891"/>
                </a:cubicBezTo>
                <a:cubicBezTo>
                  <a:pt x="1292352" y="34137"/>
                  <a:pt x="1293052" y="22995"/>
                  <a:pt x="1287475" y="14630"/>
                </a:cubicBezTo>
                <a:cubicBezTo>
                  <a:pt x="1282598" y="7315"/>
                  <a:pt x="1274310" y="439"/>
                  <a:pt x="1265529" y="0"/>
                </a:cubicBezTo>
                <a:lnTo>
                  <a:pt x="1141171" y="7315"/>
                </a:lnTo>
                <a:cubicBezTo>
                  <a:pt x="1131417" y="9753"/>
                  <a:pt x="1121324" y="11100"/>
                  <a:pt x="1111910" y="14630"/>
                </a:cubicBezTo>
                <a:cubicBezTo>
                  <a:pt x="1101699" y="18459"/>
                  <a:pt x="1093094" y="26126"/>
                  <a:pt x="1082649" y="29260"/>
                </a:cubicBezTo>
                <a:cubicBezTo>
                  <a:pt x="1068442" y="33522"/>
                  <a:pt x="1053388" y="34137"/>
                  <a:pt x="1038758" y="36576"/>
                </a:cubicBezTo>
                <a:cubicBezTo>
                  <a:pt x="1029004" y="43891"/>
                  <a:pt x="1020402" y="53069"/>
                  <a:pt x="1009497" y="58521"/>
                </a:cubicBezTo>
                <a:cubicBezTo>
                  <a:pt x="1000505" y="63017"/>
                  <a:pt x="989903" y="63074"/>
                  <a:pt x="980236" y="65836"/>
                </a:cubicBezTo>
                <a:cubicBezTo>
                  <a:pt x="972822" y="67954"/>
                  <a:pt x="965606" y="70713"/>
                  <a:pt x="958291" y="73152"/>
                </a:cubicBezTo>
                <a:cubicBezTo>
                  <a:pt x="919275" y="131672"/>
                  <a:pt x="970483" y="60960"/>
                  <a:pt x="921715" y="109728"/>
                </a:cubicBezTo>
                <a:cubicBezTo>
                  <a:pt x="915498" y="115945"/>
                  <a:pt x="912576" y="124808"/>
                  <a:pt x="907084" y="131673"/>
                </a:cubicBezTo>
                <a:cubicBezTo>
                  <a:pt x="902776" y="137059"/>
                  <a:pt x="897331" y="141427"/>
                  <a:pt x="892454" y="146304"/>
                </a:cubicBezTo>
                <a:cubicBezTo>
                  <a:pt x="887577" y="160934"/>
                  <a:pt x="876918" y="174800"/>
                  <a:pt x="877824" y="190195"/>
                </a:cubicBezTo>
                <a:cubicBezTo>
                  <a:pt x="880262" y="231648"/>
                  <a:pt x="881007" y="273235"/>
                  <a:pt x="885139" y="314553"/>
                </a:cubicBezTo>
                <a:cubicBezTo>
                  <a:pt x="885906" y="322226"/>
                  <a:pt x="890781" y="328972"/>
                  <a:pt x="892454" y="336499"/>
                </a:cubicBezTo>
                <a:cubicBezTo>
                  <a:pt x="895671" y="350978"/>
                  <a:pt x="895866" y="366081"/>
                  <a:pt x="899769" y="380390"/>
                </a:cubicBezTo>
                <a:cubicBezTo>
                  <a:pt x="911040" y="421715"/>
                  <a:pt x="911552" y="408325"/>
                  <a:pt x="929030" y="438912"/>
                </a:cubicBezTo>
                <a:cubicBezTo>
                  <a:pt x="948894" y="473674"/>
                  <a:pt x="948261" y="496076"/>
                  <a:pt x="994867" y="519379"/>
                </a:cubicBezTo>
                <a:cubicBezTo>
                  <a:pt x="1015524" y="529707"/>
                  <a:pt x="1073649" y="561301"/>
                  <a:pt x="1104595" y="570585"/>
                </a:cubicBezTo>
                <a:cubicBezTo>
                  <a:pt x="1117368" y="574417"/>
                  <a:pt x="1174652" y="583481"/>
                  <a:pt x="1185062" y="585216"/>
                </a:cubicBezTo>
                <a:cubicBezTo>
                  <a:pt x="1219200" y="582777"/>
                  <a:pt x="1253485" y="581899"/>
                  <a:pt x="1287475" y="577900"/>
                </a:cubicBezTo>
                <a:cubicBezTo>
                  <a:pt x="1303238" y="576045"/>
                  <a:pt x="1325896" y="561434"/>
                  <a:pt x="1338681" y="555955"/>
                </a:cubicBezTo>
                <a:cubicBezTo>
                  <a:pt x="1345769" y="552918"/>
                  <a:pt x="1353312" y="551078"/>
                  <a:pt x="1360627" y="548640"/>
                </a:cubicBezTo>
                <a:cubicBezTo>
                  <a:pt x="1365504" y="543763"/>
                  <a:pt x="1370021" y="538497"/>
                  <a:pt x="1375257" y="534009"/>
                </a:cubicBezTo>
                <a:cubicBezTo>
                  <a:pt x="1405666" y="507944"/>
                  <a:pt x="1406180" y="508516"/>
                  <a:pt x="1433779" y="490118"/>
                </a:cubicBezTo>
                <a:cubicBezTo>
                  <a:pt x="1462620" y="446854"/>
                  <a:pt x="1430421" y="487291"/>
                  <a:pt x="1477670" y="453542"/>
                </a:cubicBezTo>
                <a:cubicBezTo>
                  <a:pt x="1486088" y="447529"/>
                  <a:pt x="1491761" y="438329"/>
                  <a:pt x="1499616" y="431596"/>
                </a:cubicBezTo>
                <a:cubicBezTo>
                  <a:pt x="1523515" y="411111"/>
                  <a:pt x="1527670" y="411557"/>
                  <a:pt x="1550822" y="395020"/>
                </a:cubicBezTo>
                <a:cubicBezTo>
                  <a:pt x="1566505" y="383818"/>
                  <a:pt x="1584802" y="368288"/>
                  <a:pt x="1602028" y="358444"/>
                </a:cubicBezTo>
                <a:cubicBezTo>
                  <a:pt x="1611496" y="353034"/>
                  <a:pt x="1621078" y="347643"/>
                  <a:pt x="1631289" y="343814"/>
                </a:cubicBezTo>
                <a:cubicBezTo>
                  <a:pt x="1640703" y="340284"/>
                  <a:pt x="1650883" y="339261"/>
                  <a:pt x="1660550" y="336499"/>
                </a:cubicBezTo>
                <a:cubicBezTo>
                  <a:pt x="1667964" y="334381"/>
                  <a:pt x="1675181" y="331622"/>
                  <a:pt x="1682496" y="329184"/>
                </a:cubicBezTo>
                <a:cubicBezTo>
                  <a:pt x="1723949" y="334061"/>
                  <a:pt x="1765577" y="337623"/>
                  <a:pt x="1806854" y="343814"/>
                </a:cubicBezTo>
                <a:cubicBezTo>
                  <a:pt x="1814480" y="344958"/>
                  <a:pt x="1822384" y="346852"/>
                  <a:pt x="1828800" y="351129"/>
                </a:cubicBezTo>
                <a:cubicBezTo>
                  <a:pt x="1837408" y="356868"/>
                  <a:pt x="1842890" y="366342"/>
                  <a:pt x="1850745" y="373075"/>
                </a:cubicBezTo>
                <a:cubicBezTo>
                  <a:pt x="1860002" y="381009"/>
                  <a:pt x="1870085" y="387934"/>
                  <a:pt x="1880006" y="395020"/>
                </a:cubicBezTo>
                <a:cubicBezTo>
                  <a:pt x="1887160" y="400130"/>
                  <a:pt x="1895381" y="403810"/>
                  <a:pt x="1901952" y="409651"/>
                </a:cubicBezTo>
                <a:cubicBezTo>
                  <a:pt x="1917416" y="423397"/>
                  <a:pt x="1934366" y="436326"/>
                  <a:pt x="1945843" y="453542"/>
                </a:cubicBezTo>
                <a:cubicBezTo>
                  <a:pt x="1950720" y="460857"/>
                  <a:pt x="1954632" y="468917"/>
                  <a:pt x="1960473" y="475488"/>
                </a:cubicBezTo>
                <a:cubicBezTo>
                  <a:pt x="1984531" y="502553"/>
                  <a:pt x="2004578" y="521960"/>
                  <a:pt x="2033625" y="541324"/>
                </a:cubicBezTo>
                <a:cubicBezTo>
                  <a:pt x="2045455" y="549211"/>
                  <a:pt x="2057000" y="557989"/>
                  <a:pt x="2070201" y="563270"/>
                </a:cubicBezTo>
                <a:cubicBezTo>
                  <a:pt x="2081745" y="567888"/>
                  <a:pt x="2094715" y="567570"/>
                  <a:pt x="2106777" y="570585"/>
                </a:cubicBezTo>
                <a:cubicBezTo>
                  <a:pt x="2114258" y="572455"/>
                  <a:pt x="2121309" y="575782"/>
                  <a:pt x="2128723" y="577900"/>
                </a:cubicBezTo>
                <a:cubicBezTo>
                  <a:pt x="2138390" y="580662"/>
                  <a:pt x="2148230" y="582777"/>
                  <a:pt x="2157984" y="585216"/>
                </a:cubicBezTo>
                <a:cubicBezTo>
                  <a:pt x="2228697" y="582777"/>
                  <a:pt x="2299659" y="584306"/>
                  <a:pt x="2370124" y="577900"/>
                </a:cubicBezTo>
                <a:cubicBezTo>
                  <a:pt x="2380984" y="576913"/>
                  <a:pt x="2389040" y="566718"/>
                  <a:pt x="2399385" y="563270"/>
                </a:cubicBezTo>
                <a:cubicBezTo>
                  <a:pt x="2411180" y="559338"/>
                  <a:pt x="2423769" y="558393"/>
                  <a:pt x="2435961" y="555955"/>
                </a:cubicBezTo>
                <a:cubicBezTo>
                  <a:pt x="2450591" y="558393"/>
                  <a:pt x="2465781" y="558580"/>
                  <a:pt x="2479852" y="563270"/>
                </a:cubicBezTo>
                <a:cubicBezTo>
                  <a:pt x="2502465" y="570808"/>
                  <a:pt x="2512541" y="594815"/>
                  <a:pt x="2531059" y="607161"/>
                </a:cubicBezTo>
                <a:cubicBezTo>
                  <a:pt x="2555873" y="623705"/>
                  <a:pt x="2546787" y="615576"/>
                  <a:pt x="2560320" y="629107"/>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9" name="Freeform: Shape 8">
            <a:extLst>
              <a:ext uri="{FF2B5EF4-FFF2-40B4-BE49-F238E27FC236}">
                <a16:creationId xmlns:a16="http://schemas.microsoft.com/office/drawing/2014/main" id="{882952B8-8235-4699-B362-57E72712109B}"/>
              </a:ext>
            </a:extLst>
          </p:cNvPr>
          <p:cNvSpPr/>
          <p:nvPr/>
        </p:nvSpPr>
        <p:spPr>
          <a:xfrm>
            <a:off x="760781" y="512064"/>
            <a:ext cx="256032" cy="768096"/>
          </a:xfrm>
          <a:custGeom>
            <a:avLst/>
            <a:gdLst>
              <a:gd name="connsiteX0" fmla="*/ 0 w 256032"/>
              <a:gd name="connsiteY0" fmla="*/ 358445 h 768096"/>
              <a:gd name="connsiteX1" fmla="*/ 80467 w 256032"/>
              <a:gd name="connsiteY1" fmla="*/ 336499 h 768096"/>
              <a:gd name="connsiteX2" fmla="*/ 102413 w 256032"/>
              <a:gd name="connsiteY2" fmla="*/ 321869 h 768096"/>
              <a:gd name="connsiteX3" fmla="*/ 117043 w 256032"/>
              <a:gd name="connsiteY3" fmla="*/ 307238 h 768096"/>
              <a:gd name="connsiteX4" fmla="*/ 138989 w 256032"/>
              <a:gd name="connsiteY4" fmla="*/ 299923 h 768096"/>
              <a:gd name="connsiteX5" fmla="*/ 175565 w 256032"/>
              <a:gd name="connsiteY5" fmla="*/ 270662 h 768096"/>
              <a:gd name="connsiteX6" fmla="*/ 190195 w 256032"/>
              <a:gd name="connsiteY6" fmla="*/ 248717 h 768096"/>
              <a:gd name="connsiteX7" fmla="*/ 219456 w 256032"/>
              <a:gd name="connsiteY7" fmla="*/ 219456 h 768096"/>
              <a:gd name="connsiteX8" fmla="*/ 234086 w 256032"/>
              <a:gd name="connsiteY8" fmla="*/ 197510 h 768096"/>
              <a:gd name="connsiteX9" fmla="*/ 248717 w 256032"/>
              <a:gd name="connsiteY9" fmla="*/ 146304 h 768096"/>
              <a:gd name="connsiteX10" fmla="*/ 256032 w 256032"/>
              <a:gd name="connsiteY10" fmla="*/ 124358 h 768096"/>
              <a:gd name="connsiteX11" fmla="*/ 248717 w 256032"/>
              <a:gd name="connsiteY11" fmla="*/ 21946 h 768096"/>
              <a:gd name="connsiteX12" fmla="*/ 226771 w 256032"/>
              <a:gd name="connsiteY12" fmla="*/ 14630 h 768096"/>
              <a:gd name="connsiteX13" fmla="*/ 168249 w 256032"/>
              <a:gd name="connsiteY13" fmla="*/ 0 h 768096"/>
              <a:gd name="connsiteX14" fmla="*/ 138989 w 256032"/>
              <a:gd name="connsiteY14" fmla="*/ 7315 h 768096"/>
              <a:gd name="connsiteX15" fmla="*/ 124358 w 256032"/>
              <a:gd name="connsiteY15" fmla="*/ 21946 h 768096"/>
              <a:gd name="connsiteX16" fmla="*/ 102413 w 256032"/>
              <a:gd name="connsiteY16" fmla="*/ 51206 h 768096"/>
              <a:gd name="connsiteX17" fmla="*/ 87782 w 256032"/>
              <a:gd name="connsiteY17" fmla="*/ 65837 h 768096"/>
              <a:gd name="connsiteX18" fmla="*/ 73152 w 256032"/>
              <a:gd name="connsiteY18" fmla="*/ 87782 h 768096"/>
              <a:gd name="connsiteX19" fmla="*/ 36576 w 256032"/>
              <a:gd name="connsiteY19" fmla="*/ 124358 h 768096"/>
              <a:gd name="connsiteX20" fmla="*/ 21945 w 256032"/>
              <a:gd name="connsiteY20" fmla="*/ 168250 h 768096"/>
              <a:gd name="connsiteX21" fmla="*/ 14630 w 256032"/>
              <a:gd name="connsiteY21" fmla="*/ 190195 h 768096"/>
              <a:gd name="connsiteX22" fmla="*/ 7315 w 256032"/>
              <a:gd name="connsiteY22" fmla="*/ 226771 h 768096"/>
              <a:gd name="connsiteX23" fmla="*/ 14630 w 256032"/>
              <a:gd name="connsiteY23" fmla="*/ 365760 h 768096"/>
              <a:gd name="connsiteX24" fmla="*/ 21945 w 256032"/>
              <a:gd name="connsiteY24" fmla="*/ 387706 h 768096"/>
              <a:gd name="connsiteX25" fmla="*/ 29261 w 256032"/>
              <a:gd name="connsiteY25" fmla="*/ 416966 h 768096"/>
              <a:gd name="connsiteX26" fmla="*/ 43891 w 256032"/>
              <a:gd name="connsiteY26" fmla="*/ 460858 h 768096"/>
              <a:gd name="connsiteX27" fmla="*/ 65837 w 256032"/>
              <a:gd name="connsiteY27" fmla="*/ 482803 h 768096"/>
              <a:gd name="connsiteX28" fmla="*/ 87782 w 256032"/>
              <a:gd name="connsiteY28" fmla="*/ 548640 h 768096"/>
              <a:gd name="connsiteX29" fmla="*/ 95097 w 256032"/>
              <a:gd name="connsiteY29" fmla="*/ 570586 h 768096"/>
              <a:gd name="connsiteX30" fmla="*/ 87782 w 256032"/>
              <a:gd name="connsiteY30" fmla="*/ 768096 h 7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56032" h="768096">
                <a:moveTo>
                  <a:pt x="0" y="358445"/>
                </a:moveTo>
                <a:cubicBezTo>
                  <a:pt x="19633" y="354519"/>
                  <a:pt x="64553" y="347108"/>
                  <a:pt x="80467" y="336499"/>
                </a:cubicBezTo>
                <a:cubicBezTo>
                  <a:pt x="87782" y="331622"/>
                  <a:pt x="95548" y="327361"/>
                  <a:pt x="102413" y="321869"/>
                </a:cubicBezTo>
                <a:cubicBezTo>
                  <a:pt x="107799" y="317561"/>
                  <a:pt x="111129" y="310786"/>
                  <a:pt x="117043" y="307238"/>
                </a:cubicBezTo>
                <a:cubicBezTo>
                  <a:pt x="123655" y="303271"/>
                  <a:pt x="131674" y="302361"/>
                  <a:pt x="138989" y="299923"/>
                </a:cubicBezTo>
                <a:cubicBezTo>
                  <a:pt x="180915" y="237034"/>
                  <a:pt x="125089" y="311043"/>
                  <a:pt x="175565" y="270662"/>
                </a:cubicBezTo>
                <a:cubicBezTo>
                  <a:pt x="182430" y="265170"/>
                  <a:pt x="184474" y="255392"/>
                  <a:pt x="190195" y="248717"/>
                </a:cubicBezTo>
                <a:cubicBezTo>
                  <a:pt x="199172" y="238244"/>
                  <a:pt x="211805" y="230933"/>
                  <a:pt x="219456" y="219456"/>
                </a:cubicBezTo>
                <a:cubicBezTo>
                  <a:pt x="224333" y="212141"/>
                  <a:pt x="230154" y="205374"/>
                  <a:pt x="234086" y="197510"/>
                </a:cubicBezTo>
                <a:cubicBezTo>
                  <a:pt x="239931" y="185820"/>
                  <a:pt x="245593" y="157238"/>
                  <a:pt x="248717" y="146304"/>
                </a:cubicBezTo>
                <a:cubicBezTo>
                  <a:pt x="250835" y="138890"/>
                  <a:pt x="253594" y="131673"/>
                  <a:pt x="256032" y="124358"/>
                </a:cubicBezTo>
                <a:cubicBezTo>
                  <a:pt x="253594" y="90221"/>
                  <a:pt x="257535" y="55015"/>
                  <a:pt x="248717" y="21946"/>
                </a:cubicBezTo>
                <a:cubicBezTo>
                  <a:pt x="246730" y="14495"/>
                  <a:pt x="234252" y="16500"/>
                  <a:pt x="226771" y="14630"/>
                </a:cubicBezTo>
                <a:lnTo>
                  <a:pt x="168249" y="0"/>
                </a:lnTo>
                <a:cubicBezTo>
                  <a:pt x="158496" y="2438"/>
                  <a:pt x="147981" y="2819"/>
                  <a:pt x="138989" y="7315"/>
                </a:cubicBezTo>
                <a:cubicBezTo>
                  <a:pt x="132820" y="10400"/>
                  <a:pt x="128773" y="16647"/>
                  <a:pt x="124358" y="21946"/>
                </a:cubicBezTo>
                <a:cubicBezTo>
                  <a:pt x="116553" y="31312"/>
                  <a:pt x="110218" y="41840"/>
                  <a:pt x="102413" y="51206"/>
                </a:cubicBezTo>
                <a:cubicBezTo>
                  <a:pt x="97998" y="56505"/>
                  <a:pt x="92091" y="60451"/>
                  <a:pt x="87782" y="65837"/>
                </a:cubicBezTo>
                <a:cubicBezTo>
                  <a:pt x="82290" y="72702"/>
                  <a:pt x="78941" y="81166"/>
                  <a:pt x="73152" y="87782"/>
                </a:cubicBezTo>
                <a:cubicBezTo>
                  <a:pt x="61798" y="100758"/>
                  <a:pt x="36576" y="124358"/>
                  <a:pt x="36576" y="124358"/>
                </a:cubicBezTo>
                <a:lnTo>
                  <a:pt x="21945" y="168250"/>
                </a:lnTo>
                <a:cubicBezTo>
                  <a:pt x="19507" y="175565"/>
                  <a:pt x="16142" y="182634"/>
                  <a:pt x="14630" y="190195"/>
                </a:cubicBezTo>
                <a:lnTo>
                  <a:pt x="7315" y="226771"/>
                </a:lnTo>
                <a:cubicBezTo>
                  <a:pt x="9753" y="273101"/>
                  <a:pt x="10430" y="319557"/>
                  <a:pt x="14630" y="365760"/>
                </a:cubicBezTo>
                <a:cubicBezTo>
                  <a:pt x="15328" y="373439"/>
                  <a:pt x="19827" y="380292"/>
                  <a:pt x="21945" y="387706"/>
                </a:cubicBezTo>
                <a:cubicBezTo>
                  <a:pt x="24707" y="397373"/>
                  <a:pt x="26372" y="407336"/>
                  <a:pt x="29261" y="416966"/>
                </a:cubicBezTo>
                <a:cubicBezTo>
                  <a:pt x="33693" y="431738"/>
                  <a:pt x="32986" y="449953"/>
                  <a:pt x="43891" y="460858"/>
                </a:cubicBezTo>
                <a:lnTo>
                  <a:pt x="65837" y="482803"/>
                </a:lnTo>
                <a:lnTo>
                  <a:pt x="87782" y="548640"/>
                </a:lnTo>
                <a:lnTo>
                  <a:pt x="95097" y="570586"/>
                </a:lnTo>
                <a:lnTo>
                  <a:pt x="87782" y="768096"/>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88236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07EBC1-81C9-419A-A0D2-388DB48F487D}"/>
              </a:ext>
            </a:extLst>
          </p:cNvPr>
          <p:cNvSpPr>
            <a:spLocks noGrp="1"/>
          </p:cNvSpPr>
          <p:nvPr>
            <p:ph type="body" idx="13"/>
          </p:nvPr>
        </p:nvSpPr>
        <p:spPr/>
        <p:txBody>
          <a:bodyPr/>
          <a:lstStyle/>
          <a:p>
            <a:r>
              <a:rPr lang="en-US" dirty="0"/>
              <a:t>Cycle of Need: </a:t>
            </a:r>
            <a:r>
              <a:rPr lang="en-US" dirty="0">
                <a:solidFill>
                  <a:schemeClr val="accent1"/>
                </a:solidFill>
              </a:rPr>
              <a:t>Mistrust</a:t>
            </a:r>
          </a:p>
          <a:p>
            <a:endParaRPr lang="en-US" dirty="0"/>
          </a:p>
        </p:txBody>
      </p:sp>
      <p:graphicFrame>
        <p:nvGraphicFramePr>
          <p:cNvPr id="4" name="Diagram 3">
            <a:extLst>
              <a:ext uri="{FF2B5EF4-FFF2-40B4-BE49-F238E27FC236}">
                <a16:creationId xmlns:a16="http://schemas.microsoft.com/office/drawing/2014/main" id="{35747ACC-9B8F-4C41-8F03-74928F8F7FD7}"/>
              </a:ext>
            </a:extLst>
          </p:cNvPr>
          <p:cNvGraphicFramePr/>
          <p:nvPr/>
        </p:nvGraphicFramePr>
        <p:xfrm>
          <a:off x="304800" y="9715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B8E58D14-09CA-4A26-A8CA-FAD446C0C91A}"/>
              </a:ext>
            </a:extLst>
          </p:cNvPr>
          <p:cNvSpPr txBox="1"/>
          <p:nvPr/>
        </p:nvSpPr>
        <p:spPr>
          <a:xfrm>
            <a:off x="2438400" y="2434163"/>
            <a:ext cx="1524776" cy="1138773"/>
          </a:xfrm>
          <a:prstGeom prst="rect">
            <a:avLst/>
          </a:prstGeom>
          <a:noFill/>
        </p:spPr>
        <p:txBody>
          <a:bodyPr wrap="none" rtlCol="0">
            <a:spAutoFit/>
          </a:bodyPr>
          <a:lstStyle/>
          <a:p>
            <a:pPr marL="285750" indent="-182880">
              <a:buFont typeface="Arial" panose="020B0604020202020204" pitchFamily="34" charset="0"/>
              <a:buChar char="•"/>
            </a:pPr>
            <a:r>
              <a:rPr lang="en-US" sz="1600" b="1" dirty="0">
                <a:solidFill>
                  <a:schemeClr val="accent3"/>
                </a:solidFill>
              </a:rPr>
              <a:t>Insecure</a:t>
            </a:r>
          </a:p>
          <a:p>
            <a:pPr marL="285750" indent="-182880">
              <a:buFont typeface="Arial" panose="020B0604020202020204" pitchFamily="34" charset="0"/>
              <a:buChar char="•"/>
            </a:pPr>
            <a:r>
              <a:rPr lang="en-US" sz="1600" b="1" dirty="0">
                <a:solidFill>
                  <a:schemeClr val="accent3"/>
                </a:solidFill>
              </a:rPr>
              <a:t>Mistrustful</a:t>
            </a:r>
          </a:p>
          <a:p>
            <a:pPr marL="285750" indent="-182880">
              <a:buFont typeface="Arial" panose="020B0604020202020204" pitchFamily="34" charset="0"/>
              <a:buChar char="•"/>
            </a:pPr>
            <a:r>
              <a:rPr lang="en-US" sz="1600" b="1" dirty="0">
                <a:solidFill>
                  <a:schemeClr val="accent3"/>
                </a:solidFill>
              </a:rPr>
              <a:t>Unloved</a:t>
            </a:r>
          </a:p>
          <a:p>
            <a:endParaRPr lang="en-US" dirty="0"/>
          </a:p>
        </p:txBody>
      </p:sp>
    </p:spTree>
    <p:extLst>
      <p:ext uri="{BB962C8B-B14F-4D97-AF65-F5344CB8AC3E}">
        <p14:creationId xmlns:p14="http://schemas.microsoft.com/office/powerpoint/2010/main" val="1170610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5D5697-970D-4A53-9248-F7ED99B665FA}"/>
              </a:ext>
            </a:extLst>
          </p:cNvPr>
          <p:cNvSpPr>
            <a:spLocks noGrp="1"/>
          </p:cNvSpPr>
          <p:nvPr>
            <p:ph type="body" idx="13"/>
          </p:nvPr>
        </p:nvSpPr>
        <p:spPr/>
        <p:txBody>
          <a:bodyPr/>
          <a:lstStyle/>
          <a:p>
            <a:pPr algn="ctr"/>
            <a:r>
              <a:rPr lang="en-US" dirty="0"/>
              <a:t>The Positive Interaction Cycle</a:t>
            </a:r>
          </a:p>
        </p:txBody>
      </p:sp>
      <p:sp>
        <p:nvSpPr>
          <p:cNvPr id="7" name="TextBox 6">
            <a:extLst>
              <a:ext uri="{FF2B5EF4-FFF2-40B4-BE49-F238E27FC236}">
                <a16:creationId xmlns:a16="http://schemas.microsoft.com/office/drawing/2014/main" id="{4A8965EE-5DA7-4698-9C7A-77BEF5ED4FB8}"/>
              </a:ext>
            </a:extLst>
          </p:cNvPr>
          <p:cNvSpPr txBox="1"/>
          <p:nvPr/>
        </p:nvSpPr>
        <p:spPr>
          <a:xfrm>
            <a:off x="2655818" y="1200150"/>
            <a:ext cx="1541474" cy="907941"/>
          </a:xfrm>
          <a:prstGeom prst="rect">
            <a:avLst/>
          </a:prstGeom>
          <a:noFill/>
        </p:spPr>
        <p:txBody>
          <a:bodyPr wrap="square" rtlCol="0">
            <a:spAutoFit/>
          </a:bodyPr>
          <a:lstStyle/>
          <a:p>
            <a:pPr algn="ctr"/>
            <a:r>
              <a:rPr lang="en-US" sz="1400" b="1" dirty="0">
                <a:solidFill>
                  <a:srgbClr val="00B0F0"/>
                </a:solidFill>
              </a:rPr>
              <a:t>Parent Initiates</a:t>
            </a:r>
          </a:p>
          <a:p>
            <a:pPr algn="ctr"/>
            <a:r>
              <a:rPr lang="en-US" sz="1300" b="1" dirty="0">
                <a:solidFill>
                  <a:srgbClr val="00B0F0"/>
                </a:solidFill>
              </a:rPr>
              <a:t>Positive Interaction with Child</a:t>
            </a:r>
          </a:p>
        </p:txBody>
      </p:sp>
      <p:sp>
        <p:nvSpPr>
          <p:cNvPr id="8" name="TextBox 7">
            <a:extLst>
              <a:ext uri="{FF2B5EF4-FFF2-40B4-BE49-F238E27FC236}">
                <a16:creationId xmlns:a16="http://schemas.microsoft.com/office/drawing/2014/main" id="{6D58311E-D476-49EE-9DE2-E5F527CC2DA4}"/>
              </a:ext>
            </a:extLst>
          </p:cNvPr>
          <p:cNvSpPr txBox="1"/>
          <p:nvPr/>
        </p:nvSpPr>
        <p:spPr>
          <a:xfrm>
            <a:off x="2672383" y="2647950"/>
            <a:ext cx="1630512" cy="646331"/>
          </a:xfrm>
          <a:prstGeom prst="rect">
            <a:avLst/>
          </a:prstGeom>
          <a:noFill/>
        </p:spPr>
        <p:txBody>
          <a:bodyPr wrap="square" rtlCol="0">
            <a:spAutoFit/>
          </a:bodyPr>
          <a:lstStyle/>
          <a:p>
            <a:r>
              <a:rPr lang="en-US" b="1" dirty="0"/>
              <a:t>Self-Worth</a:t>
            </a:r>
          </a:p>
          <a:p>
            <a:r>
              <a:rPr lang="en-US" b="1" dirty="0"/>
              <a:t>Self Esteem</a:t>
            </a:r>
            <a:endParaRPr lang="en-US" sz="1300" b="1" dirty="0"/>
          </a:p>
        </p:txBody>
      </p:sp>
      <p:sp>
        <p:nvSpPr>
          <p:cNvPr id="9" name="TextBox 8">
            <a:extLst>
              <a:ext uri="{FF2B5EF4-FFF2-40B4-BE49-F238E27FC236}">
                <a16:creationId xmlns:a16="http://schemas.microsoft.com/office/drawing/2014/main" id="{96ABFA60-BB21-452D-861B-51F2B60045E7}"/>
              </a:ext>
            </a:extLst>
          </p:cNvPr>
          <p:cNvSpPr txBox="1"/>
          <p:nvPr/>
        </p:nvSpPr>
        <p:spPr>
          <a:xfrm>
            <a:off x="2812524" y="3898370"/>
            <a:ext cx="1295400" cy="830997"/>
          </a:xfrm>
          <a:prstGeom prst="rect">
            <a:avLst/>
          </a:prstGeom>
          <a:noFill/>
        </p:spPr>
        <p:txBody>
          <a:bodyPr wrap="square" rtlCol="0">
            <a:spAutoFit/>
          </a:bodyPr>
          <a:lstStyle/>
          <a:p>
            <a:pPr algn="ctr"/>
            <a:r>
              <a:rPr lang="en-US" sz="1600" b="1" dirty="0">
                <a:solidFill>
                  <a:srgbClr val="00B0F0"/>
                </a:solidFill>
              </a:rPr>
              <a:t>Child </a:t>
            </a:r>
          </a:p>
          <a:p>
            <a:pPr algn="ctr"/>
            <a:r>
              <a:rPr lang="en-US" sz="1600" b="1" dirty="0">
                <a:solidFill>
                  <a:srgbClr val="00B0F0"/>
                </a:solidFill>
              </a:rPr>
              <a:t>responds Positively</a:t>
            </a:r>
          </a:p>
        </p:txBody>
      </p:sp>
      <p:sp>
        <p:nvSpPr>
          <p:cNvPr id="4" name="Arrow: Curved Left 3">
            <a:extLst>
              <a:ext uri="{FF2B5EF4-FFF2-40B4-BE49-F238E27FC236}">
                <a16:creationId xmlns:a16="http://schemas.microsoft.com/office/drawing/2014/main" id="{D6EC362F-B71F-4F0C-A40B-CF17C4A42EA7}"/>
              </a:ext>
            </a:extLst>
          </p:cNvPr>
          <p:cNvSpPr/>
          <p:nvPr/>
        </p:nvSpPr>
        <p:spPr>
          <a:xfrm>
            <a:off x="4197292" y="1371527"/>
            <a:ext cx="1192202" cy="3308144"/>
          </a:xfrm>
          <a:prstGeom prst="curvedLef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Arrow: Curved Left 9">
            <a:extLst>
              <a:ext uri="{FF2B5EF4-FFF2-40B4-BE49-F238E27FC236}">
                <a16:creationId xmlns:a16="http://schemas.microsoft.com/office/drawing/2014/main" id="{B8A054DD-5CF3-4F3B-A837-6113AC69C2EF}"/>
              </a:ext>
            </a:extLst>
          </p:cNvPr>
          <p:cNvSpPr/>
          <p:nvPr/>
        </p:nvSpPr>
        <p:spPr>
          <a:xfrm rot="10800000">
            <a:off x="1488006" y="1214518"/>
            <a:ext cx="1192202" cy="3308144"/>
          </a:xfrm>
          <a:prstGeom prst="curvedLef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1541393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5D5697-970D-4A53-9248-F7ED99B665FA}"/>
              </a:ext>
            </a:extLst>
          </p:cNvPr>
          <p:cNvSpPr>
            <a:spLocks noGrp="1"/>
          </p:cNvSpPr>
          <p:nvPr>
            <p:ph type="body" idx="13"/>
          </p:nvPr>
        </p:nvSpPr>
        <p:spPr/>
        <p:txBody>
          <a:bodyPr/>
          <a:lstStyle/>
          <a:p>
            <a:pPr algn="ctr"/>
            <a:r>
              <a:rPr lang="en-US" dirty="0"/>
              <a:t>The Positive Interaction Cycle</a:t>
            </a:r>
          </a:p>
        </p:txBody>
      </p:sp>
      <p:sp>
        <p:nvSpPr>
          <p:cNvPr id="7" name="TextBox 6">
            <a:extLst>
              <a:ext uri="{FF2B5EF4-FFF2-40B4-BE49-F238E27FC236}">
                <a16:creationId xmlns:a16="http://schemas.microsoft.com/office/drawing/2014/main" id="{4A8965EE-5DA7-4698-9C7A-77BEF5ED4FB8}"/>
              </a:ext>
            </a:extLst>
          </p:cNvPr>
          <p:cNvSpPr txBox="1"/>
          <p:nvPr/>
        </p:nvSpPr>
        <p:spPr>
          <a:xfrm>
            <a:off x="2655818" y="1200150"/>
            <a:ext cx="1541474" cy="907941"/>
          </a:xfrm>
          <a:prstGeom prst="rect">
            <a:avLst/>
          </a:prstGeom>
          <a:noFill/>
        </p:spPr>
        <p:txBody>
          <a:bodyPr wrap="square" rtlCol="0">
            <a:spAutoFit/>
          </a:bodyPr>
          <a:lstStyle/>
          <a:p>
            <a:pPr algn="ctr"/>
            <a:r>
              <a:rPr lang="en-US" sz="1400" b="1" dirty="0">
                <a:solidFill>
                  <a:srgbClr val="00B0F0"/>
                </a:solidFill>
              </a:rPr>
              <a:t>Parent Initiates</a:t>
            </a:r>
          </a:p>
          <a:p>
            <a:pPr algn="ctr"/>
            <a:r>
              <a:rPr lang="en-US" sz="1300" b="1" dirty="0">
                <a:solidFill>
                  <a:srgbClr val="00B0F0"/>
                </a:solidFill>
              </a:rPr>
              <a:t>Positive Interaction with Child</a:t>
            </a:r>
          </a:p>
        </p:txBody>
      </p:sp>
      <p:sp>
        <p:nvSpPr>
          <p:cNvPr id="8" name="TextBox 7">
            <a:extLst>
              <a:ext uri="{FF2B5EF4-FFF2-40B4-BE49-F238E27FC236}">
                <a16:creationId xmlns:a16="http://schemas.microsoft.com/office/drawing/2014/main" id="{6D58311E-D476-49EE-9DE2-E5F527CC2DA4}"/>
              </a:ext>
            </a:extLst>
          </p:cNvPr>
          <p:cNvSpPr txBox="1"/>
          <p:nvPr/>
        </p:nvSpPr>
        <p:spPr>
          <a:xfrm>
            <a:off x="2672383" y="2647950"/>
            <a:ext cx="1630512" cy="646331"/>
          </a:xfrm>
          <a:prstGeom prst="rect">
            <a:avLst/>
          </a:prstGeom>
          <a:noFill/>
        </p:spPr>
        <p:txBody>
          <a:bodyPr wrap="square" rtlCol="0">
            <a:spAutoFit/>
          </a:bodyPr>
          <a:lstStyle/>
          <a:p>
            <a:r>
              <a:rPr lang="en-US" b="1" dirty="0"/>
              <a:t>Self-Worth?</a:t>
            </a:r>
          </a:p>
          <a:p>
            <a:r>
              <a:rPr lang="en-US" b="1" dirty="0"/>
              <a:t>Self Esteem?</a:t>
            </a:r>
            <a:endParaRPr lang="en-US" sz="1300" b="1" dirty="0"/>
          </a:p>
        </p:txBody>
      </p:sp>
      <p:sp>
        <p:nvSpPr>
          <p:cNvPr id="9" name="TextBox 8">
            <a:extLst>
              <a:ext uri="{FF2B5EF4-FFF2-40B4-BE49-F238E27FC236}">
                <a16:creationId xmlns:a16="http://schemas.microsoft.com/office/drawing/2014/main" id="{96ABFA60-BB21-452D-861B-51F2B60045E7}"/>
              </a:ext>
            </a:extLst>
          </p:cNvPr>
          <p:cNvSpPr txBox="1"/>
          <p:nvPr/>
        </p:nvSpPr>
        <p:spPr>
          <a:xfrm>
            <a:off x="2812524" y="3898370"/>
            <a:ext cx="1295400" cy="1077218"/>
          </a:xfrm>
          <a:prstGeom prst="rect">
            <a:avLst/>
          </a:prstGeom>
          <a:noFill/>
        </p:spPr>
        <p:txBody>
          <a:bodyPr wrap="square" rtlCol="0">
            <a:spAutoFit/>
          </a:bodyPr>
          <a:lstStyle/>
          <a:p>
            <a:pPr algn="ctr"/>
            <a:r>
              <a:rPr lang="en-US" sz="1600" b="1" dirty="0">
                <a:solidFill>
                  <a:srgbClr val="00B0F0"/>
                </a:solidFill>
              </a:rPr>
              <a:t>Child</a:t>
            </a:r>
          </a:p>
          <a:p>
            <a:pPr algn="ctr"/>
            <a:r>
              <a:rPr lang="en-US" sz="1600" b="1" u="sng" dirty="0">
                <a:solidFill>
                  <a:schemeClr val="accent2"/>
                </a:solidFill>
              </a:rPr>
              <a:t>DOES NOT</a:t>
            </a:r>
            <a:r>
              <a:rPr lang="en-US" sz="1600" b="1" u="sng" dirty="0">
                <a:solidFill>
                  <a:srgbClr val="00B0F0"/>
                </a:solidFill>
              </a:rPr>
              <a:t> </a:t>
            </a:r>
          </a:p>
          <a:p>
            <a:pPr algn="ctr"/>
            <a:r>
              <a:rPr lang="en-US" sz="1600" b="1" dirty="0">
                <a:solidFill>
                  <a:srgbClr val="00B0F0"/>
                </a:solidFill>
              </a:rPr>
              <a:t>responds Positively</a:t>
            </a:r>
          </a:p>
        </p:txBody>
      </p:sp>
      <p:sp>
        <p:nvSpPr>
          <p:cNvPr id="4" name="Arrow: Curved Left 3">
            <a:extLst>
              <a:ext uri="{FF2B5EF4-FFF2-40B4-BE49-F238E27FC236}">
                <a16:creationId xmlns:a16="http://schemas.microsoft.com/office/drawing/2014/main" id="{D6EC362F-B71F-4F0C-A40B-CF17C4A42EA7}"/>
              </a:ext>
            </a:extLst>
          </p:cNvPr>
          <p:cNvSpPr/>
          <p:nvPr/>
        </p:nvSpPr>
        <p:spPr>
          <a:xfrm>
            <a:off x="4197292" y="1371527"/>
            <a:ext cx="1192202" cy="3308144"/>
          </a:xfrm>
          <a:prstGeom prst="curvedLef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Arrow: Curved Left 9">
            <a:extLst>
              <a:ext uri="{FF2B5EF4-FFF2-40B4-BE49-F238E27FC236}">
                <a16:creationId xmlns:a16="http://schemas.microsoft.com/office/drawing/2014/main" id="{B8A054DD-5CF3-4F3B-A837-6113AC69C2EF}"/>
              </a:ext>
            </a:extLst>
          </p:cNvPr>
          <p:cNvSpPr/>
          <p:nvPr/>
        </p:nvSpPr>
        <p:spPr>
          <a:xfrm rot="10800000">
            <a:off x="1488006" y="1214518"/>
            <a:ext cx="1192202" cy="3308144"/>
          </a:xfrm>
          <a:prstGeom prst="curvedLef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1769809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2969A9-D034-4437-BC68-71E8AF7EB846}"/>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31727EFA-734C-4D64-8CEA-00E9BF27D515}"/>
              </a:ext>
            </a:extLst>
          </p:cNvPr>
          <p:cNvSpPr>
            <a:spLocks noGrp="1"/>
          </p:cNvSpPr>
          <p:nvPr>
            <p:ph type="body" idx="13"/>
          </p:nvPr>
        </p:nvSpPr>
        <p:spPr/>
        <p:txBody>
          <a:bodyPr/>
          <a:lstStyle/>
          <a:p>
            <a:r>
              <a:rPr lang="en-US" dirty="0"/>
              <a:t>What helps us to reduce pain and attach? </a:t>
            </a:r>
          </a:p>
        </p:txBody>
      </p:sp>
    </p:spTree>
    <p:extLst>
      <p:ext uri="{BB962C8B-B14F-4D97-AF65-F5344CB8AC3E}">
        <p14:creationId xmlns:p14="http://schemas.microsoft.com/office/powerpoint/2010/main" val="1800286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4F8731-243F-482D-8E91-9813D7A6DCB8}"/>
              </a:ext>
            </a:extLst>
          </p:cNvPr>
          <p:cNvSpPr>
            <a:spLocks noGrp="1"/>
          </p:cNvSpPr>
          <p:nvPr>
            <p:ph type="body" idx="1"/>
          </p:nvPr>
        </p:nvSpPr>
        <p:spPr>
          <a:xfrm>
            <a:off x="124239" y="1081427"/>
            <a:ext cx="3200401" cy="3076575"/>
          </a:xfrm>
        </p:spPr>
        <p:txBody>
          <a:bodyPr/>
          <a:lstStyle/>
          <a:p>
            <a:pPr marL="342900" indent="-342900">
              <a:spcBef>
                <a:spcPts val="600"/>
              </a:spcBef>
              <a:spcAft>
                <a:spcPts val="600"/>
              </a:spcAft>
              <a:buAutoNum type="arabicPeriod"/>
            </a:pPr>
            <a:r>
              <a:rPr lang="en-US" dirty="0">
                <a:solidFill>
                  <a:schemeClr val="tx1"/>
                </a:solidFill>
              </a:rPr>
              <a:t>Know your family</a:t>
            </a:r>
          </a:p>
          <a:p>
            <a:pPr marL="342900" indent="-342900">
              <a:spcBef>
                <a:spcPts val="600"/>
              </a:spcBef>
              <a:spcAft>
                <a:spcPts val="600"/>
              </a:spcAft>
              <a:buAutoNum type="arabicPeriod"/>
            </a:pPr>
            <a:r>
              <a:rPr lang="en-US" dirty="0">
                <a:solidFill>
                  <a:srgbClr val="0070C0"/>
                </a:solidFill>
              </a:rPr>
              <a:t>Communicate Effectively</a:t>
            </a:r>
          </a:p>
          <a:p>
            <a:pPr marL="342900" indent="-342900">
              <a:spcBef>
                <a:spcPts val="600"/>
              </a:spcBef>
              <a:spcAft>
                <a:spcPts val="600"/>
              </a:spcAft>
              <a:buAutoNum type="arabicPeriod"/>
            </a:pPr>
            <a:r>
              <a:rPr lang="en-US" dirty="0">
                <a:solidFill>
                  <a:schemeClr val="tx1"/>
                </a:solidFill>
              </a:rPr>
              <a:t>Know the children</a:t>
            </a:r>
          </a:p>
          <a:p>
            <a:pPr marL="342900" indent="-342900">
              <a:spcBef>
                <a:spcPts val="600"/>
              </a:spcBef>
              <a:spcAft>
                <a:spcPts val="600"/>
              </a:spcAft>
              <a:buAutoNum type="arabicPeriod"/>
            </a:pPr>
            <a:r>
              <a:rPr lang="en-US" dirty="0">
                <a:solidFill>
                  <a:srgbClr val="0070C0"/>
                </a:solidFill>
              </a:rPr>
              <a:t>Build strengths, meet needs</a:t>
            </a:r>
          </a:p>
          <a:p>
            <a:pPr marL="342900" indent="-342900">
              <a:spcBef>
                <a:spcPts val="600"/>
              </a:spcBef>
              <a:spcAft>
                <a:spcPts val="600"/>
              </a:spcAft>
              <a:buAutoNum type="arabicPeriod"/>
            </a:pPr>
            <a:r>
              <a:rPr lang="en-US" dirty="0">
                <a:solidFill>
                  <a:schemeClr val="tx1"/>
                </a:solidFill>
              </a:rPr>
              <a:t>Work in partnership</a:t>
            </a:r>
          </a:p>
          <a:p>
            <a:pPr marL="342900" indent="-342900">
              <a:spcBef>
                <a:spcPts val="600"/>
              </a:spcBef>
              <a:spcAft>
                <a:spcPts val="600"/>
              </a:spcAft>
              <a:buAutoNum type="arabicPeriod"/>
            </a:pPr>
            <a:r>
              <a:rPr lang="en-US" dirty="0">
                <a:solidFill>
                  <a:srgbClr val="0070C0"/>
                </a:solidFill>
              </a:rPr>
              <a:t>Be loss and attachment experts </a:t>
            </a:r>
          </a:p>
          <a:p>
            <a:endParaRPr lang="en-US" dirty="0"/>
          </a:p>
        </p:txBody>
      </p:sp>
      <p:sp>
        <p:nvSpPr>
          <p:cNvPr id="3" name="Text Placeholder 2">
            <a:extLst>
              <a:ext uri="{FF2B5EF4-FFF2-40B4-BE49-F238E27FC236}">
                <a16:creationId xmlns:a16="http://schemas.microsoft.com/office/drawing/2014/main" id="{7E8269E2-8088-4EA2-A2BD-B62FD9ED0FD9}"/>
              </a:ext>
            </a:extLst>
          </p:cNvPr>
          <p:cNvSpPr>
            <a:spLocks noGrp="1"/>
          </p:cNvSpPr>
          <p:nvPr>
            <p:ph type="body" idx="13"/>
          </p:nvPr>
        </p:nvSpPr>
        <p:spPr>
          <a:xfrm>
            <a:off x="102589" y="438150"/>
            <a:ext cx="6515100" cy="638175"/>
          </a:xfrm>
        </p:spPr>
        <p:txBody>
          <a:bodyPr/>
          <a:lstStyle/>
          <a:p>
            <a:r>
              <a:rPr lang="en-US" sz="2000" dirty="0"/>
              <a:t>Twelve Skills for Successful Fostering and Adopting</a:t>
            </a:r>
          </a:p>
        </p:txBody>
      </p:sp>
      <p:sp>
        <p:nvSpPr>
          <p:cNvPr id="4" name="Text Placeholder 3">
            <a:extLst>
              <a:ext uri="{FF2B5EF4-FFF2-40B4-BE49-F238E27FC236}">
                <a16:creationId xmlns:a16="http://schemas.microsoft.com/office/drawing/2014/main" id="{CFB0B26C-16CA-41CA-860C-32C93B7F13F8}"/>
              </a:ext>
            </a:extLst>
          </p:cNvPr>
          <p:cNvSpPr>
            <a:spLocks noGrp="1"/>
          </p:cNvSpPr>
          <p:nvPr>
            <p:ph type="body" idx="14"/>
          </p:nvPr>
        </p:nvSpPr>
        <p:spPr>
          <a:xfrm>
            <a:off x="3556552" y="1081427"/>
            <a:ext cx="3200400" cy="3076575"/>
          </a:xfrm>
        </p:spPr>
        <p:txBody>
          <a:bodyPr/>
          <a:lstStyle/>
          <a:p>
            <a:pPr marL="342900" indent="-342900" fontAlgn="t">
              <a:spcBef>
                <a:spcPts val="600"/>
              </a:spcBef>
              <a:spcAft>
                <a:spcPts val="600"/>
              </a:spcAft>
              <a:buFont typeface="+mj-lt"/>
              <a:buAutoNum type="arabicPeriod" startAt="7"/>
            </a:pPr>
            <a:r>
              <a:rPr lang="en-US" dirty="0">
                <a:solidFill>
                  <a:schemeClr val="tx1"/>
                </a:solidFill>
              </a:rPr>
              <a:t>Manage behaviors</a:t>
            </a:r>
          </a:p>
          <a:p>
            <a:pPr marL="342900" indent="-342900" fontAlgn="t">
              <a:spcBef>
                <a:spcPts val="600"/>
              </a:spcBef>
              <a:spcAft>
                <a:spcPts val="600"/>
              </a:spcAft>
              <a:buFont typeface="+mj-lt"/>
              <a:buAutoNum type="arabicPeriod" startAt="7"/>
            </a:pPr>
            <a:r>
              <a:rPr lang="en-US" dirty="0">
                <a:solidFill>
                  <a:srgbClr val="0070C0"/>
                </a:solidFill>
              </a:rPr>
              <a:t>Build connections</a:t>
            </a:r>
            <a:endParaRPr lang="en-US" b="0" dirty="0">
              <a:solidFill>
                <a:srgbClr val="0070C0"/>
              </a:solidFill>
            </a:endParaRPr>
          </a:p>
          <a:p>
            <a:pPr marL="342900" indent="-342900" fontAlgn="t">
              <a:spcBef>
                <a:spcPts val="600"/>
              </a:spcBef>
              <a:spcAft>
                <a:spcPts val="600"/>
              </a:spcAft>
              <a:buFont typeface="+mj-lt"/>
              <a:buAutoNum type="arabicPeriod" startAt="7"/>
            </a:pPr>
            <a:r>
              <a:rPr lang="en-US" dirty="0">
                <a:solidFill>
                  <a:schemeClr val="tx1"/>
                </a:solidFill>
              </a:rPr>
              <a:t>Build self-esteem</a:t>
            </a:r>
            <a:endParaRPr lang="en-US" b="0" dirty="0">
              <a:solidFill>
                <a:schemeClr val="tx1"/>
              </a:solidFill>
            </a:endParaRPr>
          </a:p>
          <a:p>
            <a:pPr marL="347472" indent="-347472" fontAlgn="t">
              <a:spcBef>
                <a:spcPts val="600"/>
              </a:spcBef>
              <a:spcAft>
                <a:spcPts val="600"/>
              </a:spcAft>
            </a:pPr>
            <a:r>
              <a:rPr lang="en-US" dirty="0">
                <a:solidFill>
                  <a:srgbClr val="0070C0"/>
                </a:solidFill>
              </a:rPr>
              <a:t>10. Assure health and safety</a:t>
            </a:r>
          </a:p>
          <a:p>
            <a:pPr marL="342900" indent="-342900" fontAlgn="t">
              <a:spcBef>
                <a:spcPts val="600"/>
              </a:spcBef>
              <a:spcAft>
                <a:spcPts val="600"/>
              </a:spcAft>
              <a:buFont typeface="+mj-lt"/>
              <a:buAutoNum type="arabicPeriod" startAt="11"/>
            </a:pPr>
            <a:r>
              <a:rPr lang="en-US" dirty="0">
                <a:solidFill>
                  <a:schemeClr val="tx1"/>
                </a:solidFill>
              </a:rPr>
              <a:t>Assess impact</a:t>
            </a:r>
            <a:endParaRPr lang="en-US" b="0" dirty="0">
              <a:solidFill>
                <a:schemeClr val="tx1"/>
              </a:solidFill>
            </a:endParaRPr>
          </a:p>
          <a:p>
            <a:pPr marL="342900" indent="-342900" fontAlgn="t">
              <a:spcBef>
                <a:spcPts val="600"/>
              </a:spcBef>
              <a:spcAft>
                <a:spcPts val="600"/>
              </a:spcAft>
              <a:buFont typeface="+mj-lt"/>
              <a:buAutoNum type="arabicPeriod" startAt="12"/>
            </a:pPr>
            <a:r>
              <a:rPr lang="en-US" dirty="0">
                <a:solidFill>
                  <a:srgbClr val="0070C0"/>
                </a:solidFill>
              </a:rPr>
              <a:t>Make an informed  decision </a:t>
            </a:r>
            <a:endParaRPr lang="en-US" b="0" dirty="0">
              <a:solidFill>
                <a:srgbClr val="0070C0"/>
              </a:solidFill>
            </a:endParaRPr>
          </a:p>
          <a:p>
            <a:endParaRPr lang="en-US" dirty="0"/>
          </a:p>
        </p:txBody>
      </p:sp>
    </p:spTree>
    <p:extLst>
      <p:ext uri="{BB962C8B-B14F-4D97-AF65-F5344CB8AC3E}">
        <p14:creationId xmlns:p14="http://schemas.microsoft.com/office/powerpoint/2010/main" val="880223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90B965-2896-460A-B95B-A8DDC3440EB9}"/>
              </a:ext>
            </a:extLst>
          </p:cNvPr>
          <p:cNvSpPr txBox="1"/>
          <p:nvPr/>
        </p:nvSpPr>
        <p:spPr>
          <a:xfrm>
            <a:off x="152400" y="369609"/>
            <a:ext cx="3505200" cy="338554"/>
          </a:xfrm>
          <a:prstGeom prst="rect">
            <a:avLst/>
          </a:prstGeom>
          <a:noFill/>
        </p:spPr>
        <p:txBody>
          <a:bodyPr wrap="square" rtlCol="0">
            <a:spAutoFit/>
          </a:bodyPr>
          <a:lstStyle/>
          <a:p>
            <a:r>
              <a:rPr lang="en-US" sz="1600" dirty="0">
                <a:solidFill>
                  <a:schemeClr val="accent1"/>
                </a:solidFill>
              </a:rPr>
              <a:t>Let’s look at:  </a:t>
            </a:r>
            <a:r>
              <a:rPr lang="en-US" sz="1600" b="1" dirty="0">
                <a:solidFill>
                  <a:schemeClr val="tx2"/>
                </a:solidFill>
              </a:rPr>
              <a:t>Handout 6, Page 5</a:t>
            </a:r>
          </a:p>
        </p:txBody>
      </p:sp>
      <p:pic>
        <p:nvPicPr>
          <p:cNvPr id="5" name="Picture 4" descr="A screenshot of a cell phone&#10;&#10;Description automatically generated">
            <a:extLst>
              <a:ext uri="{FF2B5EF4-FFF2-40B4-BE49-F238E27FC236}">
                <a16:creationId xmlns:a16="http://schemas.microsoft.com/office/drawing/2014/main" id="{D4AABC2A-3629-4802-9289-AE35CC249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819150"/>
            <a:ext cx="5257800" cy="4223020"/>
          </a:xfrm>
          <a:prstGeom prst="rect">
            <a:avLst/>
          </a:prstGeom>
          <a:ln>
            <a:solidFill>
              <a:schemeClr val="tx1"/>
            </a:solidFill>
          </a:ln>
        </p:spPr>
      </p:pic>
    </p:spTree>
    <p:extLst>
      <p:ext uri="{BB962C8B-B14F-4D97-AF65-F5344CB8AC3E}">
        <p14:creationId xmlns:p14="http://schemas.microsoft.com/office/powerpoint/2010/main" val="2142611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1BC98994-BDCA-47DC-AC3C-3E79683B17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583" y="590550"/>
            <a:ext cx="3276600" cy="4374673"/>
          </a:xfrm>
          <a:prstGeom prst="rect">
            <a:avLst/>
          </a:prstGeom>
          <a:ln>
            <a:solidFill>
              <a:schemeClr val="tx1"/>
            </a:solidFill>
          </a:ln>
        </p:spPr>
      </p:pic>
      <p:pic>
        <p:nvPicPr>
          <p:cNvPr id="5" name="Picture 4" descr="A screenshot of a cell phone&#10;&#10;Description automatically generated">
            <a:extLst>
              <a:ext uri="{FF2B5EF4-FFF2-40B4-BE49-F238E27FC236}">
                <a16:creationId xmlns:a16="http://schemas.microsoft.com/office/drawing/2014/main" id="{D96649E1-A76D-49F8-9A85-6C4C1CED74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156" y="590550"/>
            <a:ext cx="3210340" cy="4343400"/>
          </a:xfrm>
          <a:prstGeom prst="rect">
            <a:avLst/>
          </a:prstGeom>
          <a:ln>
            <a:solidFill>
              <a:schemeClr val="tx1"/>
            </a:solidFill>
          </a:ln>
        </p:spPr>
      </p:pic>
    </p:spTree>
    <p:extLst>
      <p:ext uri="{BB962C8B-B14F-4D97-AF65-F5344CB8AC3E}">
        <p14:creationId xmlns:p14="http://schemas.microsoft.com/office/powerpoint/2010/main" val="1273433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1D98FD-5383-473B-8E4E-6B48DB165CA1}"/>
              </a:ext>
            </a:extLst>
          </p:cNvPr>
          <p:cNvSpPr>
            <a:spLocks noGrp="1"/>
          </p:cNvSpPr>
          <p:nvPr>
            <p:ph type="body" idx="1"/>
          </p:nvPr>
        </p:nvSpPr>
        <p:spPr/>
        <p:txBody>
          <a:bodyPr/>
          <a:lstStyle/>
          <a:p>
            <a:pPr lvl="1">
              <a:spcAft>
                <a:spcPts val="900"/>
              </a:spcAft>
            </a:pPr>
            <a:r>
              <a:rPr lang="en-US" altLang="en-US" sz="1800" b="1" dirty="0">
                <a:solidFill>
                  <a:schemeClr val="tx1"/>
                </a:solidFill>
              </a:rPr>
              <a:t>Placeholder</a:t>
            </a:r>
          </a:p>
        </p:txBody>
      </p:sp>
      <p:sp>
        <p:nvSpPr>
          <p:cNvPr id="3" name="Text Placeholder 2">
            <a:extLst>
              <a:ext uri="{FF2B5EF4-FFF2-40B4-BE49-F238E27FC236}">
                <a16:creationId xmlns:a16="http://schemas.microsoft.com/office/drawing/2014/main" id="{4C5D5697-970D-4A53-9248-F7ED99B665FA}"/>
              </a:ext>
            </a:extLst>
          </p:cNvPr>
          <p:cNvSpPr>
            <a:spLocks noGrp="1"/>
          </p:cNvSpPr>
          <p:nvPr>
            <p:ph type="body" idx="13"/>
          </p:nvPr>
        </p:nvSpPr>
        <p:spPr/>
        <p:txBody>
          <a:bodyPr/>
          <a:lstStyle/>
          <a:p>
            <a:r>
              <a:rPr lang="en-US" altLang="en-US" dirty="0"/>
              <a:t>Rules of the Road</a:t>
            </a:r>
            <a:endParaRPr lang="en-US" dirty="0"/>
          </a:p>
        </p:txBody>
      </p:sp>
    </p:spTree>
    <p:custDataLst>
      <p:tags r:id="rId1"/>
    </p:custDataLst>
    <p:extLst>
      <p:ext uri="{BB962C8B-B14F-4D97-AF65-F5344CB8AC3E}">
        <p14:creationId xmlns:p14="http://schemas.microsoft.com/office/powerpoint/2010/main" val="3308857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6C5E397-C699-4BAE-A906-BA98B08DCFFD}"/>
              </a:ext>
            </a:extLst>
          </p:cNvPr>
          <p:cNvSpPr txBox="1"/>
          <p:nvPr/>
        </p:nvSpPr>
        <p:spPr>
          <a:xfrm>
            <a:off x="106017" y="361950"/>
            <a:ext cx="5638800" cy="615553"/>
          </a:xfrm>
          <a:prstGeom prst="rect">
            <a:avLst/>
          </a:prstGeom>
          <a:noFill/>
        </p:spPr>
        <p:txBody>
          <a:bodyPr wrap="square" rtlCol="0">
            <a:spAutoFit/>
          </a:bodyPr>
          <a:lstStyle/>
          <a:p>
            <a:r>
              <a:rPr lang="en-US" sz="1600" b="1" dirty="0">
                <a:solidFill>
                  <a:schemeClr val="accent1"/>
                </a:solidFill>
              </a:rPr>
              <a:t>Let’s look at: </a:t>
            </a:r>
            <a:r>
              <a:rPr lang="en-US" sz="1600" b="1" dirty="0">
                <a:solidFill>
                  <a:schemeClr val="tx2"/>
                </a:solidFill>
              </a:rPr>
              <a:t>Handout 6, Page 3</a:t>
            </a:r>
          </a:p>
          <a:p>
            <a:endParaRPr lang="en-US" dirty="0"/>
          </a:p>
        </p:txBody>
      </p:sp>
      <p:pic>
        <p:nvPicPr>
          <p:cNvPr id="3" name="Picture 2" descr="A screenshot of a cell phone&#10;&#10;Description automatically generated">
            <a:extLst>
              <a:ext uri="{FF2B5EF4-FFF2-40B4-BE49-F238E27FC236}">
                <a16:creationId xmlns:a16="http://schemas.microsoft.com/office/drawing/2014/main" id="{426337BC-EC52-4037-B623-04AC77FEEB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30" y="861805"/>
            <a:ext cx="6740539" cy="3419889"/>
          </a:xfrm>
          <a:prstGeom prst="rect">
            <a:avLst/>
          </a:prstGeom>
          <a:ln>
            <a:solidFill>
              <a:schemeClr val="tx1"/>
            </a:solidFill>
          </a:ln>
        </p:spPr>
      </p:pic>
    </p:spTree>
    <p:extLst>
      <p:ext uri="{BB962C8B-B14F-4D97-AF65-F5344CB8AC3E}">
        <p14:creationId xmlns:p14="http://schemas.microsoft.com/office/powerpoint/2010/main" val="3527419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5962B084-C7C4-45C0-87B8-E2A8688D1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12" y="504562"/>
            <a:ext cx="3316235" cy="3993874"/>
          </a:xfrm>
          <a:prstGeom prst="rect">
            <a:avLst/>
          </a:prstGeom>
          <a:ln>
            <a:solidFill>
              <a:schemeClr val="tx1"/>
            </a:solidFill>
          </a:ln>
        </p:spPr>
      </p:pic>
      <p:pic>
        <p:nvPicPr>
          <p:cNvPr id="6" name="Picture 5" descr="A screenshot of a cell phone&#10;&#10;Description automatically generated">
            <a:extLst>
              <a:ext uri="{FF2B5EF4-FFF2-40B4-BE49-F238E27FC236}">
                <a16:creationId xmlns:a16="http://schemas.microsoft.com/office/drawing/2014/main" id="{B1E4D4D2-D343-4347-9E2F-6BC5FBA7F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183" y="482048"/>
            <a:ext cx="3294095" cy="4476750"/>
          </a:xfrm>
          <a:prstGeom prst="rect">
            <a:avLst/>
          </a:prstGeom>
          <a:ln>
            <a:solidFill>
              <a:schemeClr val="tx1"/>
            </a:solidFill>
          </a:ln>
        </p:spPr>
      </p:pic>
    </p:spTree>
    <p:extLst>
      <p:ext uri="{BB962C8B-B14F-4D97-AF65-F5344CB8AC3E}">
        <p14:creationId xmlns:p14="http://schemas.microsoft.com/office/powerpoint/2010/main" val="153988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D02089-D024-4761-ACBE-EB84E76F09CD}"/>
              </a:ext>
            </a:extLst>
          </p:cNvPr>
          <p:cNvSpPr txBox="1"/>
          <p:nvPr/>
        </p:nvSpPr>
        <p:spPr>
          <a:xfrm>
            <a:off x="111820" y="438150"/>
            <a:ext cx="5145980" cy="615553"/>
          </a:xfrm>
          <a:prstGeom prst="rect">
            <a:avLst/>
          </a:prstGeom>
          <a:noFill/>
        </p:spPr>
        <p:txBody>
          <a:bodyPr wrap="square" rtlCol="0">
            <a:spAutoFit/>
          </a:bodyPr>
          <a:lstStyle/>
          <a:p>
            <a:r>
              <a:rPr lang="en-US" sz="1600" b="1" dirty="0">
                <a:solidFill>
                  <a:schemeClr val="accent1"/>
                </a:solidFill>
              </a:rPr>
              <a:t>Let’s look at:  </a:t>
            </a:r>
            <a:r>
              <a:rPr lang="en-US" sz="1600" b="1" dirty="0">
                <a:solidFill>
                  <a:schemeClr val="tx2"/>
                </a:solidFill>
              </a:rPr>
              <a:t>Handout 6, Page 1</a:t>
            </a:r>
          </a:p>
          <a:p>
            <a:endParaRPr lang="en-US" dirty="0"/>
          </a:p>
        </p:txBody>
      </p:sp>
      <p:pic>
        <p:nvPicPr>
          <p:cNvPr id="3" name="Picture 2" descr="A screenshot of a cell phone&#10;&#10;Description automatically generated">
            <a:extLst>
              <a:ext uri="{FF2B5EF4-FFF2-40B4-BE49-F238E27FC236}">
                <a16:creationId xmlns:a16="http://schemas.microsoft.com/office/drawing/2014/main" id="{4A62019E-9EA2-4C45-B194-BC10927B8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20" y="971550"/>
            <a:ext cx="6473287" cy="3539509"/>
          </a:xfrm>
          <a:prstGeom prst="rect">
            <a:avLst/>
          </a:prstGeom>
          <a:ln>
            <a:solidFill>
              <a:schemeClr val="tx1"/>
            </a:solidFill>
          </a:ln>
        </p:spPr>
      </p:pic>
    </p:spTree>
    <p:extLst>
      <p:ext uri="{BB962C8B-B14F-4D97-AF65-F5344CB8AC3E}">
        <p14:creationId xmlns:p14="http://schemas.microsoft.com/office/powerpoint/2010/main" val="19807233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3AAD3E-6D9A-4ACE-91C4-EA3DA7BC6071}"/>
              </a:ext>
            </a:extLst>
          </p:cNvPr>
          <p:cNvSpPr>
            <a:spLocks noGrp="1"/>
          </p:cNvSpPr>
          <p:nvPr>
            <p:ph type="body" idx="13"/>
          </p:nvPr>
        </p:nvSpPr>
        <p:spPr/>
        <p:txBody>
          <a:bodyPr/>
          <a:lstStyle/>
          <a:p>
            <a:endParaRPr lang="en-US" dirty="0"/>
          </a:p>
        </p:txBody>
      </p:sp>
      <p:pic>
        <p:nvPicPr>
          <p:cNvPr id="4" name="Picture 3" descr="A screenshot of a cell phone&#10;&#10;Description automatically generated">
            <a:extLst>
              <a:ext uri="{FF2B5EF4-FFF2-40B4-BE49-F238E27FC236}">
                <a16:creationId xmlns:a16="http://schemas.microsoft.com/office/drawing/2014/main" id="{0B66F327-BAA5-4F42-AA0B-C2A4A9F27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39" y="521804"/>
            <a:ext cx="3357809" cy="4201815"/>
          </a:xfrm>
          <a:prstGeom prst="rect">
            <a:avLst/>
          </a:prstGeom>
          <a:ln>
            <a:solidFill>
              <a:schemeClr val="tx1"/>
            </a:solidFill>
          </a:ln>
        </p:spPr>
      </p:pic>
      <p:pic>
        <p:nvPicPr>
          <p:cNvPr id="7" name="Picture 6" descr="A screenshot of a social media post&#10;&#10;Description automatically generated">
            <a:extLst>
              <a:ext uri="{FF2B5EF4-FFF2-40B4-BE49-F238E27FC236}">
                <a16:creationId xmlns:a16="http://schemas.microsoft.com/office/drawing/2014/main" id="{E7120A78-D2FD-4FCA-A2D2-14747DABD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709" y="514350"/>
            <a:ext cx="3289351" cy="4500232"/>
          </a:xfrm>
          <a:prstGeom prst="rect">
            <a:avLst/>
          </a:prstGeom>
          <a:ln>
            <a:solidFill>
              <a:schemeClr val="tx1"/>
            </a:solidFill>
          </a:ln>
        </p:spPr>
      </p:pic>
    </p:spTree>
    <p:extLst>
      <p:ext uri="{BB962C8B-B14F-4D97-AF65-F5344CB8AC3E}">
        <p14:creationId xmlns:p14="http://schemas.microsoft.com/office/powerpoint/2010/main" val="39899679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D57C76-36E4-4457-8D67-8B96625C8562}"/>
              </a:ext>
            </a:extLst>
          </p:cNvPr>
          <p:cNvSpPr>
            <a:spLocks noGrp="1"/>
          </p:cNvSpPr>
          <p:nvPr>
            <p:ph type="body" idx="1"/>
          </p:nvPr>
        </p:nvSpPr>
        <p:spPr/>
        <p:txBody>
          <a:bodyPr/>
          <a:lstStyle/>
          <a:p>
            <a:pPr marL="342900" indent="-342900">
              <a:buFont typeface="Arial" panose="020B0604020202020204" pitchFamily="34" charset="0"/>
              <a:buChar char="•"/>
            </a:pPr>
            <a:r>
              <a:rPr lang="en-US" sz="2400" dirty="0">
                <a:solidFill>
                  <a:schemeClr val="tx1">
                    <a:lumMod val="65000"/>
                    <a:lumOff val="35000"/>
                  </a:schemeClr>
                </a:solidFill>
              </a:rPr>
              <a:t>Abuse and Neglect History</a:t>
            </a:r>
          </a:p>
          <a:p>
            <a:endParaRPr lang="en-US" sz="2400" dirty="0">
              <a:solidFill>
                <a:schemeClr val="tx1">
                  <a:lumMod val="65000"/>
                  <a:lumOff val="35000"/>
                </a:schemeClr>
              </a:solidFill>
            </a:endParaRPr>
          </a:p>
          <a:p>
            <a:pPr marL="342900" indent="-342900">
              <a:buFont typeface="Arial" panose="020B0604020202020204" pitchFamily="34" charset="0"/>
              <a:buChar char="•"/>
            </a:pPr>
            <a:r>
              <a:rPr lang="en-US" sz="2400" dirty="0">
                <a:solidFill>
                  <a:schemeClr val="tx1">
                    <a:lumMod val="65000"/>
                    <a:lumOff val="35000"/>
                  </a:schemeClr>
                </a:solidFill>
              </a:rPr>
              <a:t>Separation and Loss History</a:t>
            </a:r>
          </a:p>
          <a:p>
            <a:endParaRPr lang="en-US" sz="2400" dirty="0">
              <a:solidFill>
                <a:schemeClr val="tx1">
                  <a:lumMod val="65000"/>
                  <a:lumOff val="35000"/>
                </a:schemeClr>
              </a:solidFill>
            </a:endParaRPr>
          </a:p>
          <a:p>
            <a:pPr marL="342900" indent="-342900">
              <a:buFont typeface="Arial" panose="020B0604020202020204" pitchFamily="34" charset="0"/>
              <a:buChar char="•"/>
            </a:pPr>
            <a:r>
              <a:rPr lang="en-US" sz="2400" dirty="0">
                <a:solidFill>
                  <a:schemeClr val="tx1">
                    <a:lumMod val="65000"/>
                    <a:lumOff val="35000"/>
                  </a:schemeClr>
                </a:solidFill>
              </a:rPr>
              <a:t>Foster and Adoptive Parents Expectations</a:t>
            </a:r>
          </a:p>
          <a:p>
            <a:endParaRPr lang="en-US" dirty="0"/>
          </a:p>
        </p:txBody>
      </p:sp>
      <p:sp>
        <p:nvSpPr>
          <p:cNvPr id="3" name="Text Placeholder 2">
            <a:extLst>
              <a:ext uri="{FF2B5EF4-FFF2-40B4-BE49-F238E27FC236}">
                <a16:creationId xmlns:a16="http://schemas.microsoft.com/office/drawing/2014/main" id="{0ED35EFF-4108-4B23-A5A5-CB2E1653B786}"/>
              </a:ext>
            </a:extLst>
          </p:cNvPr>
          <p:cNvSpPr>
            <a:spLocks noGrp="1"/>
          </p:cNvSpPr>
          <p:nvPr>
            <p:ph type="body" idx="13"/>
          </p:nvPr>
        </p:nvSpPr>
        <p:spPr/>
        <p:txBody>
          <a:bodyPr/>
          <a:lstStyle/>
          <a:p>
            <a:r>
              <a:rPr lang="en-US" dirty="0"/>
              <a:t>Three Factors that Affect Attachment</a:t>
            </a:r>
          </a:p>
          <a:p>
            <a:endParaRPr lang="en-US" dirty="0"/>
          </a:p>
        </p:txBody>
      </p:sp>
    </p:spTree>
    <p:extLst>
      <p:ext uri="{BB962C8B-B14F-4D97-AF65-F5344CB8AC3E}">
        <p14:creationId xmlns:p14="http://schemas.microsoft.com/office/powerpoint/2010/main" val="35678062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4F8731-243F-482D-8E91-9813D7A6DCB8}"/>
              </a:ext>
            </a:extLst>
          </p:cNvPr>
          <p:cNvSpPr>
            <a:spLocks noGrp="1"/>
          </p:cNvSpPr>
          <p:nvPr>
            <p:ph type="body" idx="1"/>
          </p:nvPr>
        </p:nvSpPr>
        <p:spPr>
          <a:xfrm>
            <a:off x="124239" y="1081427"/>
            <a:ext cx="3200401" cy="3076575"/>
          </a:xfrm>
        </p:spPr>
        <p:txBody>
          <a:bodyPr/>
          <a:lstStyle/>
          <a:p>
            <a:pPr marL="342900" indent="-342900">
              <a:spcBef>
                <a:spcPts val="600"/>
              </a:spcBef>
              <a:spcAft>
                <a:spcPts val="600"/>
              </a:spcAft>
              <a:buAutoNum type="arabicPeriod"/>
            </a:pPr>
            <a:r>
              <a:rPr lang="en-US" dirty="0">
                <a:solidFill>
                  <a:schemeClr val="tx1"/>
                </a:solidFill>
              </a:rPr>
              <a:t>Know your family</a:t>
            </a:r>
          </a:p>
          <a:p>
            <a:pPr marL="342900" indent="-342900">
              <a:spcBef>
                <a:spcPts val="600"/>
              </a:spcBef>
              <a:spcAft>
                <a:spcPts val="600"/>
              </a:spcAft>
              <a:buAutoNum type="arabicPeriod"/>
            </a:pPr>
            <a:r>
              <a:rPr lang="en-US" dirty="0">
                <a:solidFill>
                  <a:srgbClr val="0070C0"/>
                </a:solidFill>
              </a:rPr>
              <a:t>Communicate Effectively</a:t>
            </a:r>
          </a:p>
          <a:p>
            <a:pPr marL="342900" indent="-342900">
              <a:spcBef>
                <a:spcPts val="600"/>
              </a:spcBef>
              <a:spcAft>
                <a:spcPts val="600"/>
              </a:spcAft>
              <a:buAutoNum type="arabicPeriod"/>
            </a:pPr>
            <a:r>
              <a:rPr lang="en-US" dirty="0">
                <a:solidFill>
                  <a:schemeClr val="tx1"/>
                </a:solidFill>
              </a:rPr>
              <a:t>Know the children</a:t>
            </a:r>
          </a:p>
          <a:p>
            <a:pPr marL="342900" indent="-342900">
              <a:spcBef>
                <a:spcPts val="600"/>
              </a:spcBef>
              <a:spcAft>
                <a:spcPts val="600"/>
              </a:spcAft>
              <a:buAutoNum type="arabicPeriod"/>
            </a:pPr>
            <a:r>
              <a:rPr lang="en-US" dirty="0">
                <a:solidFill>
                  <a:srgbClr val="0070C0"/>
                </a:solidFill>
              </a:rPr>
              <a:t>Build strengths, meet needs</a:t>
            </a:r>
          </a:p>
          <a:p>
            <a:pPr marL="342900" indent="-342900">
              <a:spcBef>
                <a:spcPts val="600"/>
              </a:spcBef>
              <a:spcAft>
                <a:spcPts val="600"/>
              </a:spcAft>
              <a:buAutoNum type="arabicPeriod"/>
            </a:pPr>
            <a:r>
              <a:rPr lang="en-US" dirty="0">
                <a:solidFill>
                  <a:schemeClr val="tx1"/>
                </a:solidFill>
              </a:rPr>
              <a:t>Work in partnership</a:t>
            </a:r>
          </a:p>
          <a:p>
            <a:pPr marL="342900" indent="-342900">
              <a:spcBef>
                <a:spcPts val="600"/>
              </a:spcBef>
              <a:spcAft>
                <a:spcPts val="600"/>
              </a:spcAft>
              <a:buAutoNum type="arabicPeriod"/>
            </a:pPr>
            <a:r>
              <a:rPr lang="en-US" dirty="0">
                <a:solidFill>
                  <a:srgbClr val="0070C0"/>
                </a:solidFill>
              </a:rPr>
              <a:t>Be loss and attachment experts </a:t>
            </a:r>
          </a:p>
          <a:p>
            <a:endParaRPr lang="en-US" dirty="0"/>
          </a:p>
        </p:txBody>
      </p:sp>
      <p:sp>
        <p:nvSpPr>
          <p:cNvPr id="3" name="Text Placeholder 2">
            <a:extLst>
              <a:ext uri="{FF2B5EF4-FFF2-40B4-BE49-F238E27FC236}">
                <a16:creationId xmlns:a16="http://schemas.microsoft.com/office/drawing/2014/main" id="{7E8269E2-8088-4EA2-A2BD-B62FD9ED0FD9}"/>
              </a:ext>
            </a:extLst>
          </p:cNvPr>
          <p:cNvSpPr>
            <a:spLocks noGrp="1"/>
          </p:cNvSpPr>
          <p:nvPr>
            <p:ph type="body" idx="13"/>
          </p:nvPr>
        </p:nvSpPr>
        <p:spPr>
          <a:xfrm>
            <a:off x="102589" y="438150"/>
            <a:ext cx="6515100" cy="638175"/>
          </a:xfrm>
        </p:spPr>
        <p:txBody>
          <a:bodyPr/>
          <a:lstStyle/>
          <a:p>
            <a:r>
              <a:rPr lang="en-US" sz="2000" dirty="0"/>
              <a:t>Twelve Skills for Successful Fostering and Adopting</a:t>
            </a:r>
          </a:p>
        </p:txBody>
      </p:sp>
      <p:sp>
        <p:nvSpPr>
          <p:cNvPr id="4" name="Text Placeholder 3">
            <a:extLst>
              <a:ext uri="{FF2B5EF4-FFF2-40B4-BE49-F238E27FC236}">
                <a16:creationId xmlns:a16="http://schemas.microsoft.com/office/drawing/2014/main" id="{CFB0B26C-16CA-41CA-860C-32C93B7F13F8}"/>
              </a:ext>
            </a:extLst>
          </p:cNvPr>
          <p:cNvSpPr>
            <a:spLocks noGrp="1"/>
          </p:cNvSpPr>
          <p:nvPr>
            <p:ph type="body" idx="14"/>
          </p:nvPr>
        </p:nvSpPr>
        <p:spPr>
          <a:xfrm>
            <a:off x="3556552" y="1081427"/>
            <a:ext cx="3200400" cy="3076575"/>
          </a:xfrm>
        </p:spPr>
        <p:txBody>
          <a:bodyPr/>
          <a:lstStyle/>
          <a:p>
            <a:pPr marL="342900" indent="-342900" fontAlgn="t">
              <a:spcBef>
                <a:spcPts val="600"/>
              </a:spcBef>
              <a:spcAft>
                <a:spcPts val="600"/>
              </a:spcAft>
              <a:buFont typeface="+mj-lt"/>
              <a:buAutoNum type="arabicPeriod" startAt="7"/>
            </a:pPr>
            <a:r>
              <a:rPr lang="en-US" dirty="0">
                <a:solidFill>
                  <a:schemeClr val="tx1"/>
                </a:solidFill>
              </a:rPr>
              <a:t>Manage behaviors</a:t>
            </a:r>
          </a:p>
          <a:p>
            <a:pPr marL="342900" indent="-342900" fontAlgn="t">
              <a:spcBef>
                <a:spcPts val="600"/>
              </a:spcBef>
              <a:spcAft>
                <a:spcPts val="600"/>
              </a:spcAft>
              <a:buFont typeface="+mj-lt"/>
              <a:buAutoNum type="arabicPeriod" startAt="7"/>
            </a:pPr>
            <a:r>
              <a:rPr lang="en-US" dirty="0">
                <a:solidFill>
                  <a:srgbClr val="0070C0"/>
                </a:solidFill>
              </a:rPr>
              <a:t>Build connections</a:t>
            </a:r>
            <a:endParaRPr lang="en-US" b="0" dirty="0">
              <a:solidFill>
                <a:srgbClr val="0070C0"/>
              </a:solidFill>
            </a:endParaRPr>
          </a:p>
          <a:p>
            <a:pPr marL="342900" indent="-342900" fontAlgn="t">
              <a:spcBef>
                <a:spcPts val="600"/>
              </a:spcBef>
              <a:spcAft>
                <a:spcPts val="600"/>
              </a:spcAft>
              <a:buFont typeface="+mj-lt"/>
              <a:buAutoNum type="arabicPeriod" startAt="7"/>
            </a:pPr>
            <a:r>
              <a:rPr lang="en-US" dirty="0">
                <a:solidFill>
                  <a:schemeClr val="tx1"/>
                </a:solidFill>
              </a:rPr>
              <a:t>Build self-esteem</a:t>
            </a:r>
            <a:endParaRPr lang="en-US" b="0" dirty="0">
              <a:solidFill>
                <a:schemeClr val="tx1"/>
              </a:solidFill>
            </a:endParaRPr>
          </a:p>
          <a:p>
            <a:pPr marL="347472" indent="-347472" fontAlgn="t">
              <a:spcBef>
                <a:spcPts val="600"/>
              </a:spcBef>
              <a:spcAft>
                <a:spcPts val="600"/>
              </a:spcAft>
            </a:pPr>
            <a:r>
              <a:rPr lang="en-US" dirty="0">
                <a:solidFill>
                  <a:srgbClr val="0070C0"/>
                </a:solidFill>
              </a:rPr>
              <a:t>10. Assure health and safety</a:t>
            </a:r>
          </a:p>
          <a:p>
            <a:pPr marL="342900" indent="-342900" fontAlgn="t">
              <a:spcBef>
                <a:spcPts val="600"/>
              </a:spcBef>
              <a:spcAft>
                <a:spcPts val="600"/>
              </a:spcAft>
              <a:buFont typeface="+mj-lt"/>
              <a:buAutoNum type="arabicPeriod" startAt="11"/>
            </a:pPr>
            <a:r>
              <a:rPr lang="en-US" dirty="0">
                <a:solidFill>
                  <a:schemeClr val="tx1"/>
                </a:solidFill>
              </a:rPr>
              <a:t>Assess impact</a:t>
            </a:r>
            <a:endParaRPr lang="en-US" b="0" dirty="0">
              <a:solidFill>
                <a:schemeClr val="tx1"/>
              </a:solidFill>
            </a:endParaRPr>
          </a:p>
          <a:p>
            <a:pPr marL="342900" indent="-342900" fontAlgn="t">
              <a:spcBef>
                <a:spcPts val="600"/>
              </a:spcBef>
              <a:spcAft>
                <a:spcPts val="600"/>
              </a:spcAft>
              <a:buFont typeface="+mj-lt"/>
              <a:buAutoNum type="arabicPeriod" startAt="12"/>
            </a:pPr>
            <a:r>
              <a:rPr lang="en-US" dirty="0">
                <a:solidFill>
                  <a:srgbClr val="0070C0"/>
                </a:solidFill>
              </a:rPr>
              <a:t>Make an informed  decision </a:t>
            </a:r>
            <a:endParaRPr lang="en-US" b="0" dirty="0">
              <a:solidFill>
                <a:srgbClr val="0070C0"/>
              </a:solidFill>
            </a:endParaRPr>
          </a:p>
          <a:p>
            <a:endParaRPr lang="en-US" dirty="0"/>
          </a:p>
        </p:txBody>
      </p:sp>
    </p:spTree>
    <p:extLst>
      <p:ext uri="{BB962C8B-B14F-4D97-AF65-F5344CB8AC3E}">
        <p14:creationId xmlns:p14="http://schemas.microsoft.com/office/powerpoint/2010/main" val="32516160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99EB03-1FB5-4659-B8A7-96E471AF4FB3}"/>
              </a:ext>
            </a:extLst>
          </p:cNvPr>
          <p:cNvSpPr>
            <a:spLocks noGrp="1"/>
          </p:cNvSpPr>
          <p:nvPr>
            <p:ph type="body" idx="1"/>
          </p:nvPr>
        </p:nvSpPr>
        <p:spPr/>
        <p:txBody>
          <a:bodyPr/>
          <a:lstStyle/>
          <a:p>
            <a:endParaRPr lang="en-US" dirty="0"/>
          </a:p>
        </p:txBody>
      </p:sp>
      <p:sp>
        <p:nvSpPr>
          <p:cNvPr id="3" name="Text Placeholder 2">
            <a:extLst>
              <a:ext uri="{FF2B5EF4-FFF2-40B4-BE49-F238E27FC236}">
                <a16:creationId xmlns:a16="http://schemas.microsoft.com/office/drawing/2014/main" id="{D2E7EDFC-00CA-4027-ACC2-6F7062436018}"/>
              </a:ext>
            </a:extLst>
          </p:cNvPr>
          <p:cNvSpPr>
            <a:spLocks noGrp="1"/>
          </p:cNvSpPr>
          <p:nvPr>
            <p:ph type="body" idx="13"/>
          </p:nvPr>
        </p:nvSpPr>
        <p:spPr/>
        <p:txBody>
          <a:bodyPr/>
          <a:lstStyle/>
          <a:p>
            <a:r>
              <a:rPr lang="en-US" dirty="0">
                <a:solidFill>
                  <a:schemeClr val="accent1"/>
                </a:solidFill>
              </a:rPr>
              <a:t>Roadwork: </a:t>
            </a:r>
            <a:r>
              <a:rPr lang="en-US" dirty="0"/>
              <a:t>Handout 7 </a:t>
            </a:r>
          </a:p>
        </p:txBody>
      </p:sp>
      <p:pic>
        <p:nvPicPr>
          <p:cNvPr id="4" name="Picture 3" descr="A screenshot of a social media post&#10;&#10;Description automatically generated">
            <a:extLst>
              <a:ext uri="{FF2B5EF4-FFF2-40B4-BE49-F238E27FC236}">
                <a16:creationId xmlns:a16="http://schemas.microsoft.com/office/drawing/2014/main" id="{01E364CA-34C9-4F0C-A18F-F1463997C6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067217"/>
            <a:ext cx="5257800" cy="3816146"/>
          </a:xfrm>
          <a:prstGeom prst="rect">
            <a:avLst/>
          </a:prstGeom>
          <a:ln>
            <a:solidFill>
              <a:schemeClr val="tx1"/>
            </a:solidFill>
          </a:ln>
        </p:spPr>
      </p:pic>
    </p:spTree>
    <p:extLst>
      <p:ext uri="{BB962C8B-B14F-4D97-AF65-F5344CB8AC3E}">
        <p14:creationId xmlns:p14="http://schemas.microsoft.com/office/powerpoint/2010/main" val="33824497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438B0D-AC6F-4D3A-9B3F-599F9C6E6F0A}"/>
              </a:ext>
            </a:extLst>
          </p:cNvPr>
          <p:cNvSpPr>
            <a:spLocks noGrp="1"/>
          </p:cNvSpPr>
          <p:nvPr>
            <p:ph type="body" idx="1"/>
          </p:nvPr>
        </p:nvSpPr>
        <p:spPr/>
        <p:txBody>
          <a:bodyPr/>
          <a:lstStyle/>
          <a:p>
            <a:pPr marL="274320" lvl="1" indent="-182880">
              <a:spcBef>
                <a:spcPts val="0"/>
              </a:spcBef>
              <a:spcAft>
                <a:spcPts val="1800"/>
              </a:spcAft>
              <a:buFont typeface="Arial" panose="020B0604020202020204" pitchFamily="34" charset="0"/>
              <a:buChar char="•"/>
            </a:pPr>
            <a:r>
              <a:rPr lang="en-US" altLang="en-US" sz="2400" b="1" dirty="0">
                <a:solidFill>
                  <a:srgbClr val="646569"/>
                </a:solidFill>
              </a:rPr>
              <a:t>Complete Strengths/Needs Worksheet</a:t>
            </a:r>
          </a:p>
          <a:p>
            <a:pPr marL="274320" lvl="1" indent="-182880">
              <a:spcBef>
                <a:spcPts val="0"/>
              </a:spcBef>
              <a:spcAft>
                <a:spcPts val="1800"/>
              </a:spcAft>
              <a:buFont typeface="Arial" panose="020B0604020202020204" pitchFamily="34" charset="0"/>
              <a:buChar char="•"/>
            </a:pPr>
            <a:r>
              <a:rPr lang="en-US" altLang="en-US" sz="2400" b="1" dirty="0">
                <a:solidFill>
                  <a:srgbClr val="646569"/>
                </a:solidFill>
              </a:rPr>
              <a:t>Review Meeting 4 handouts</a:t>
            </a:r>
          </a:p>
          <a:p>
            <a:pPr marL="274320" lvl="1" indent="-182880">
              <a:spcBef>
                <a:spcPts val="0"/>
              </a:spcBef>
              <a:spcAft>
                <a:spcPts val="1800"/>
              </a:spcAft>
              <a:buFont typeface="Arial" panose="020B0604020202020204" pitchFamily="34" charset="0"/>
              <a:buChar char="•"/>
            </a:pPr>
            <a:r>
              <a:rPr lang="en-US" altLang="en-US" sz="2400" b="1" dirty="0">
                <a:solidFill>
                  <a:srgbClr val="646569"/>
                </a:solidFill>
              </a:rPr>
              <a:t>Be prepared to tell the group about 3 behaviors that “push your buttons”</a:t>
            </a:r>
          </a:p>
          <a:p>
            <a:endParaRPr lang="en-US" dirty="0"/>
          </a:p>
        </p:txBody>
      </p:sp>
      <p:sp>
        <p:nvSpPr>
          <p:cNvPr id="3" name="Text Placeholder 2">
            <a:extLst>
              <a:ext uri="{FF2B5EF4-FFF2-40B4-BE49-F238E27FC236}">
                <a16:creationId xmlns:a16="http://schemas.microsoft.com/office/drawing/2014/main" id="{79ED80EA-288C-4C80-B748-93E2D0176C2D}"/>
              </a:ext>
            </a:extLst>
          </p:cNvPr>
          <p:cNvSpPr>
            <a:spLocks noGrp="1"/>
          </p:cNvSpPr>
          <p:nvPr>
            <p:ph type="body" idx="13"/>
          </p:nvPr>
        </p:nvSpPr>
        <p:spPr/>
        <p:txBody>
          <a:bodyPr/>
          <a:lstStyle/>
          <a:p>
            <a:pPr algn="ctr"/>
            <a:r>
              <a:rPr lang="en-US" sz="2800" dirty="0"/>
              <a:t>Roadwork </a:t>
            </a:r>
          </a:p>
        </p:txBody>
      </p:sp>
    </p:spTree>
    <p:extLst>
      <p:ext uri="{BB962C8B-B14F-4D97-AF65-F5344CB8AC3E}">
        <p14:creationId xmlns:p14="http://schemas.microsoft.com/office/powerpoint/2010/main" val="5796360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98B683-A187-44B1-A8DF-13338C2DD700}"/>
              </a:ext>
            </a:extLst>
          </p:cNvPr>
          <p:cNvSpPr>
            <a:spLocks noGrp="1"/>
          </p:cNvSpPr>
          <p:nvPr>
            <p:ph type="body" idx="1"/>
          </p:nvPr>
        </p:nvSpPr>
        <p:spPr>
          <a:xfrm>
            <a:off x="152400" y="1581150"/>
            <a:ext cx="6477000" cy="2819403"/>
          </a:xfrm>
        </p:spPr>
        <p:txBody>
          <a:bodyPr/>
          <a:lstStyle/>
          <a:p>
            <a:r>
              <a:rPr lang="en-US" altLang="en-US" sz="4400" dirty="0">
                <a:solidFill>
                  <a:srgbClr val="0070C0"/>
                </a:solidFill>
              </a:rPr>
              <a:t>P</a:t>
            </a:r>
            <a:r>
              <a:rPr lang="en-US" altLang="en-US" sz="4400" dirty="0"/>
              <a:t>artnership</a:t>
            </a:r>
          </a:p>
          <a:p>
            <a:r>
              <a:rPr lang="en-US" altLang="en-US" sz="4400" dirty="0">
                <a:solidFill>
                  <a:srgbClr val="0070C0"/>
                </a:solidFill>
              </a:rPr>
              <a:t>I</a:t>
            </a:r>
            <a:r>
              <a:rPr lang="en-US" altLang="en-US" sz="4400" dirty="0"/>
              <a:t>n </a:t>
            </a:r>
          </a:p>
          <a:p>
            <a:r>
              <a:rPr lang="en-US" altLang="en-US" sz="4400" dirty="0">
                <a:solidFill>
                  <a:srgbClr val="0070C0"/>
                </a:solidFill>
              </a:rPr>
              <a:t>P</a:t>
            </a:r>
            <a:r>
              <a:rPr lang="en-US" altLang="en-US" sz="4400" dirty="0"/>
              <a:t>arenting Experience</a:t>
            </a:r>
          </a:p>
          <a:p>
            <a:endParaRPr lang="en-US" dirty="0"/>
          </a:p>
        </p:txBody>
      </p:sp>
      <p:sp>
        <p:nvSpPr>
          <p:cNvPr id="3" name="Text Placeholder 2">
            <a:extLst>
              <a:ext uri="{FF2B5EF4-FFF2-40B4-BE49-F238E27FC236}">
                <a16:creationId xmlns:a16="http://schemas.microsoft.com/office/drawing/2014/main" id="{89232671-D4C6-4553-BED2-066B45D563B0}"/>
              </a:ext>
            </a:extLst>
          </p:cNvPr>
          <p:cNvSpPr>
            <a:spLocks noGrp="1"/>
          </p:cNvSpPr>
          <p:nvPr>
            <p:ph type="body" idx="13"/>
          </p:nvPr>
        </p:nvSpPr>
        <p:spPr/>
        <p:txBody>
          <a:bodyPr/>
          <a:lstStyle/>
          <a:p>
            <a:r>
              <a:rPr lang="en-US" dirty="0"/>
              <a:t>It’s Time for a </a:t>
            </a:r>
            <a:r>
              <a:rPr lang="en-US" dirty="0">
                <a:solidFill>
                  <a:schemeClr val="accent1"/>
                </a:solidFill>
              </a:rPr>
              <a:t>PIP</a:t>
            </a:r>
            <a:r>
              <a:rPr lang="en-US" dirty="0"/>
              <a:t>!</a:t>
            </a:r>
          </a:p>
        </p:txBody>
      </p:sp>
    </p:spTree>
    <p:extLst>
      <p:ext uri="{BB962C8B-B14F-4D97-AF65-F5344CB8AC3E}">
        <p14:creationId xmlns:p14="http://schemas.microsoft.com/office/powerpoint/2010/main" val="2685230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4F8731-243F-482D-8E91-9813D7A6DCB8}"/>
              </a:ext>
            </a:extLst>
          </p:cNvPr>
          <p:cNvSpPr>
            <a:spLocks noGrp="1"/>
          </p:cNvSpPr>
          <p:nvPr>
            <p:ph type="body" idx="1"/>
          </p:nvPr>
        </p:nvSpPr>
        <p:spPr>
          <a:xfrm>
            <a:off x="124239" y="1081427"/>
            <a:ext cx="3200401" cy="3076575"/>
          </a:xfrm>
        </p:spPr>
        <p:txBody>
          <a:bodyPr/>
          <a:lstStyle/>
          <a:p>
            <a:pPr marL="342900" indent="-342900">
              <a:spcBef>
                <a:spcPts val="600"/>
              </a:spcBef>
              <a:spcAft>
                <a:spcPts val="600"/>
              </a:spcAft>
              <a:buAutoNum type="arabicPeriod"/>
            </a:pPr>
            <a:r>
              <a:rPr lang="en-US" dirty="0">
                <a:solidFill>
                  <a:schemeClr val="tx1"/>
                </a:solidFill>
              </a:rPr>
              <a:t>Know your family</a:t>
            </a:r>
          </a:p>
          <a:p>
            <a:pPr marL="342900" indent="-342900">
              <a:spcBef>
                <a:spcPts val="600"/>
              </a:spcBef>
              <a:spcAft>
                <a:spcPts val="600"/>
              </a:spcAft>
              <a:buAutoNum type="arabicPeriod"/>
            </a:pPr>
            <a:r>
              <a:rPr lang="en-US" dirty="0">
                <a:solidFill>
                  <a:srgbClr val="0070C0"/>
                </a:solidFill>
              </a:rPr>
              <a:t>Communicate Effectively</a:t>
            </a:r>
          </a:p>
          <a:p>
            <a:pPr marL="342900" indent="-342900">
              <a:spcBef>
                <a:spcPts val="600"/>
              </a:spcBef>
              <a:spcAft>
                <a:spcPts val="600"/>
              </a:spcAft>
              <a:buAutoNum type="arabicPeriod"/>
            </a:pPr>
            <a:r>
              <a:rPr lang="en-US" dirty="0">
                <a:solidFill>
                  <a:schemeClr val="tx1"/>
                </a:solidFill>
              </a:rPr>
              <a:t>Know the children</a:t>
            </a:r>
          </a:p>
          <a:p>
            <a:pPr marL="342900" indent="-342900">
              <a:spcBef>
                <a:spcPts val="600"/>
              </a:spcBef>
              <a:spcAft>
                <a:spcPts val="600"/>
              </a:spcAft>
              <a:buAutoNum type="arabicPeriod"/>
            </a:pPr>
            <a:r>
              <a:rPr lang="en-US" dirty="0">
                <a:solidFill>
                  <a:srgbClr val="0070C0"/>
                </a:solidFill>
              </a:rPr>
              <a:t>Build strengths, meet needs</a:t>
            </a:r>
          </a:p>
          <a:p>
            <a:pPr marL="342900" indent="-342900">
              <a:spcBef>
                <a:spcPts val="600"/>
              </a:spcBef>
              <a:spcAft>
                <a:spcPts val="600"/>
              </a:spcAft>
              <a:buAutoNum type="arabicPeriod"/>
            </a:pPr>
            <a:r>
              <a:rPr lang="en-US" dirty="0">
                <a:solidFill>
                  <a:schemeClr val="tx1"/>
                </a:solidFill>
              </a:rPr>
              <a:t>Work in partnership</a:t>
            </a:r>
          </a:p>
          <a:p>
            <a:pPr marL="342900" indent="-342900">
              <a:spcBef>
                <a:spcPts val="600"/>
              </a:spcBef>
              <a:spcAft>
                <a:spcPts val="600"/>
              </a:spcAft>
              <a:buAutoNum type="arabicPeriod"/>
            </a:pPr>
            <a:r>
              <a:rPr lang="en-US" dirty="0">
                <a:solidFill>
                  <a:srgbClr val="0070C0"/>
                </a:solidFill>
              </a:rPr>
              <a:t>Be loss and attachment experts </a:t>
            </a:r>
          </a:p>
          <a:p>
            <a:endParaRPr lang="en-US" dirty="0"/>
          </a:p>
        </p:txBody>
      </p:sp>
      <p:sp>
        <p:nvSpPr>
          <p:cNvPr id="3" name="Text Placeholder 2">
            <a:extLst>
              <a:ext uri="{FF2B5EF4-FFF2-40B4-BE49-F238E27FC236}">
                <a16:creationId xmlns:a16="http://schemas.microsoft.com/office/drawing/2014/main" id="{7E8269E2-8088-4EA2-A2BD-B62FD9ED0FD9}"/>
              </a:ext>
            </a:extLst>
          </p:cNvPr>
          <p:cNvSpPr>
            <a:spLocks noGrp="1"/>
          </p:cNvSpPr>
          <p:nvPr>
            <p:ph type="body" idx="13"/>
          </p:nvPr>
        </p:nvSpPr>
        <p:spPr>
          <a:xfrm>
            <a:off x="102589" y="438150"/>
            <a:ext cx="6515100" cy="638175"/>
          </a:xfrm>
        </p:spPr>
        <p:txBody>
          <a:bodyPr/>
          <a:lstStyle/>
          <a:p>
            <a:r>
              <a:rPr lang="en-US" sz="2000" dirty="0"/>
              <a:t>Twelve Skills for Successful Fostering and Adopting</a:t>
            </a:r>
          </a:p>
        </p:txBody>
      </p:sp>
      <p:sp>
        <p:nvSpPr>
          <p:cNvPr id="4" name="Text Placeholder 3">
            <a:extLst>
              <a:ext uri="{FF2B5EF4-FFF2-40B4-BE49-F238E27FC236}">
                <a16:creationId xmlns:a16="http://schemas.microsoft.com/office/drawing/2014/main" id="{CFB0B26C-16CA-41CA-860C-32C93B7F13F8}"/>
              </a:ext>
            </a:extLst>
          </p:cNvPr>
          <p:cNvSpPr>
            <a:spLocks noGrp="1"/>
          </p:cNvSpPr>
          <p:nvPr>
            <p:ph type="body" idx="14"/>
          </p:nvPr>
        </p:nvSpPr>
        <p:spPr>
          <a:xfrm>
            <a:off x="3556552" y="1081427"/>
            <a:ext cx="3200400" cy="3076575"/>
          </a:xfrm>
        </p:spPr>
        <p:txBody>
          <a:bodyPr/>
          <a:lstStyle/>
          <a:p>
            <a:pPr marL="342900" indent="-342900" fontAlgn="t">
              <a:spcBef>
                <a:spcPts val="600"/>
              </a:spcBef>
              <a:spcAft>
                <a:spcPts val="600"/>
              </a:spcAft>
              <a:buFont typeface="+mj-lt"/>
              <a:buAutoNum type="arabicPeriod" startAt="7"/>
            </a:pPr>
            <a:r>
              <a:rPr lang="en-US" dirty="0">
                <a:solidFill>
                  <a:schemeClr val="tx1"/>
                </a:solidFill>
              </a:rPr>
              <a:t>Manage behaviors</a:t>
            </a:r>
          </a:p>
          <a:p>
            <a:pPr marL="342900" indent="-342900" fontAlgn="t">
              <a:spcBef>
                <a:spcPts val="600"/>
              </a:spcBef>
              <a:spcAft>
                <a:spcPts val="600"/>
              </a:spcAft>
              <a:buFont typeface="+mj-lt"/>
              <a:buAutoNum type="arabicPeriod" startAt="7"/>
            </a:pPr>
            <a:r>
              <a:rPr lang="en-US" dirty="0">
                <a:solidFill>
                  <a:srgbClr val="0070C0"/>
                </a:solidFill>
              </a:rPr>
              <a:t>Build connections</a:t>
            </a:r>
            <a:endParaRPr lang="en-US" b="0" dirty="0">
              <a:solidFill>
                <a:srgbClr val="0070C0"/>
              </a:solidFill>
            </a:endParaRPr>
          </a:p>
          <a:p>
            <a:pPr marL="342900" indent="-342900" fontAlgn="t">
              <a:spcBef>
                <a:spcPts val="600"/>
              </a:spcBef>
              <a:spcAft>
                <a:spcPts val="600"/>
              </a:spcAft>
              <a:buFont typeface="+mj-lt"/>
              <a:buAutoNum type="arabicPeriod" startAt="7"/>
            </a:pPr>
            <a:r>
              <a:rPr lang="en-US" dirty="0">
                <a:solidFill>
                  <a:schemeClr val="tx1"/>
                </a:solidFill>
              </a:rPr>
              <a:t>Build self-esteem</a:t>
            </a:r>
            <a:endParaRPr lang="en-US" b="0" dirty="0">
              <a:solidFill>
                <a:schemeClr val="tx1"/>
              </a:solidFill>
            </a:endParaRPr>
          </a:p>
          <a:p>
            <a:pPr marL="347472" indent="-347472" fontAlgn="t">
              <a:spcBef>
                <a:spcPts val="600"/>
              </a:spcBef>
              <a:spcAft>
                <a:spcPts val="600"/>
              </a:spcAft>
            </a:pPr>
            <a:r>
              <a:rPr lang="en-US" dirty="0">
                <a:solidFill>
                  <a:srgbClr val="0070C0"/>
                </a:solidFill>
              </a:rPr>
              <a:t>10. Assure health and safety</a:t>
            </a:r>
          </a:p>
          <a:p>
            <a:pPr marL="342900" indent="-342900" fontAlgn="t">
              <a:spcBef>
                <a:spcPts val="600"/>
              </a:spcBef>
              <a:spcAft>
                <a:spcPts val="600"/>
              </a:spcAft>
              <a:buFont typeface="+mj-lt"/>
              <a:buAutoNum type="arabicPeriod" startAt="11"/>
            </a:pPr>
            <a:r>
              <a:rPr lang="en-US" dirty="0">
                <a:solidFill>
                  <a:schemeClr val="tx1"/>
                </a:solidFill>
              </a:rPr>
              <a:t>Assess impact</a:t>
            </a:r>
            <a:endParaRPr lang="en-US" b="0" dirty="0">
              <a:solidFill>
                <a:schemeClr val="tx1"/>
              </a:solidFill>
            </a:endParaRPr>
          </a:p>
          <a:p>
            <a:pPr marL="342900" indent="-342900" fontAlgn="t">
              <a:spcBef>
                <a:spcPts val="600"/>
              </a:spcBef>
              <a:spcAft>
                <a:spcPts val="600"/>
              </a:spcAft>
              <a:buFont typeface="+mj-lt"/>
              <a:buAutoNum type="arabicPeriod" startAt="12"/>
            </a:pPr>
            <a:r>
              <a:rPr lang="en-US" dirty="0">
                <a:solidFill>
                  <a:srgbClr val="0070C0"/>
                </a:solidFill>
              </a:rPr>
              <a:t>Make an informed  decision </a:t>
            </a:r>
            <a:endParaRPr lang="en-US" b="0" dirty="0">
              <a:solidFill>
                <a:srgbClr val="0070C0"/>
              </a:solidFill>
            </a:endParaRPr>
          </a:p>
          <a:p>
            <a:endParaRPr lang="en-US" dirty="0"/>
          </a:p>
        </p:txBody>
      </p:sp>
    </p:spTree>
    <p:extLst>
      <p:ext uri="{BB962C8B-B14F-4D97-AF65-F5344CB8AC3E}">
        <p14:creationId xmlns:p14="http://schemas.microsoft.com/office/powerpoint/2010/main" val="3242958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E08E67-803C-0C45-A213-405BBF3CA48E}"/>
              </a:ext>
            </a:extLst>
          </p:cNvPr>
          <p:cNvSpPr txBox="1"/>
          <p:nvPr/>
        </p:nvSpPr>
        <p:spPr>
          <a:xfrm>
            <a:off x="76200" y="551543"/>
            <a:ext cx="2038155" cy="369332"/>
          </a:xfrm>
          <a:prstGeom prst="rect">
            <a:avLst/>
          </a:prstGeom>
          <a:noFill/>
        </p:spPr>
        <p:txBody>
          <a:bodyPr wrap="square" rtlCol="0">
            <a:spAutoFit/>
          </a:bodyPr>
          <a:lstStyle/>
          <a:p>
            <a:r>
              <a:rPr lang="en-US" b="1" dirty="0">
                <a:solidFill>
                  <a:schemeClr val="accent1"/>
                </a:solidFill>
              </a:rPr>
              <a:t>Let’s look at:</a:t>
            </a:r>
          </a:p>
        </p:txBody>
      </p:sp>
      <p:pic>
        <p:nvPicPr>
          <p:cNvPr id="5" name="Picture 4" descr="A screenshot of a cell phone&#10;&#10;Description automatically generated">
            <a:extLst>
              <a:ext uri="{FF2B5EF4-FFF2-40B4-BE49-F238E27FC236}">
                <a16:creationId xmlns:a16="http://schemas.microsoft.com/office/drawing/2014/main" id="{F076D33F-5D2F-4E2F-9E07-67E2DE748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333" y="361950"/>
            <a:ext cx="3331526" cy="4724400"/>
          </a:xfrm>
          <a:prstGeom prst="rect">
            <a:avLst/>
          </a:prstGeom>
          <a:ln>
            <a:solidFill>
              <a:schemeClr val="tx1"/>
            </a:solidFill>
          </a:ln>
        </p:spPr>
      </p:pic>
    </p:spTree>
    <p:extLst>
      <p:ext uri="{BB962C8B-B14F-4D97-AF65-F5344CB8AC3E}">
        <p14:creationId xmlns:p14="http://schemas.microsoft.com/office/powerpoint/2010/main" val="860815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26FEFC18-9D08-4D2B-86E4-5AB8D13B7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9117" y="361950"/>
            <a:ext cx="3312555" cy="4781550"/>
          </a:xfrm>
          <a:prstGeom prst="rect">
            <a:avLst/>
          </a:prstGeom>
          <a:ln>
            <a:solidFill>
              <a:schemeClr val="tx1"/>
            </a:solidFill>
          </a:ln>
        </p:spPr>
      </p:pic>
    </p:spTree>
    <p:extLst>
      <p:ext uri="{BB962C8B-B14F-4D97-AF65-F5344CB8AC3E}">
        <p14:creationId xmlns:p14="http://schemas.microsoft.com/office/powerpoint/2010/main" val="1917103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36814C-76CF-457F-A9FA-BEB710D28772}"/>
              </a:ext>
            </a:extLst>
          </p:cNvPr>
          <p:cNvSpPr>
            <a:spLocks noGrp="1"/>
          </p:cNvSpPr>
          <p:nvPr>
            <p:ph type="body" idx="1"/>
          </p:nvPr>
        </p:nvSpPr>
        <p:spPr/>
        <p:txBody>
          <a:bodyPr/>
          <a:lstStyle/>
          <a:p>
            <a:r>
              <a:rPr lang="en-US" altLang="en-US" dirty="0">
                <a:solidFill>
                  <a:schemeClr val="tx1"/>
                </a:solidFill>
              </a:rPr>
              <a:t>Placeholder</a:t>
            </a:r>
          </a:p>
        </p:txBody>
      </p:sp>
      <p:sp>
        <p:nvSpPr>
          <p:cNvPr id="3" name="Text Placeholder 2">
            <a:extLst>
              <a:ext uri="{FF2B5EF4-FFF2-40B4-BE49-F238E27FC236}">
                <a16:creationId xmlns:a16="http://schemas.microsoft.com/office/drawing/2014/main" id="{FED8B065-8873-463C-B7EC-B107B8524D6C}"/>
              </a:ext>
            </a:extLst>
          </p:cNvPr>
          <p:cNvSpPr>
            <a:spLocks noGrp="1"/>
          </p:cNvSpPr>
          <p:nvPr>
            <p:ph type="body" idx="13"/>
          </p:nvPr>
        </p:nvSpPr>
        <p:spPr/>
        <p:txBody>
          <a:bodyPr/>
          <a:lstStyle/>
          <a:p>
            <a:r>
              <a:rPr lang="en-US" dirty="0"/>
              <a:t>Video: Keema</a:t>
            </a:r>
          </a:p>
        </p:txBody>
      </p:sp>
    </p:spTree>
    <p:extLst>
      <p:ext uri="{BB962C8B-B14F-4D97-AF65-F5344CB8AC3E}">
        <p14:creationId xmlns:p14="http://schemas.microsoft.com/office/powerpoint/2010/main" val="2439048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885E76-5464-47DB-855E-64C3686CAEDF}"/>
              </a:ext>
            </a:extLst>
          </p:cNvPr>
          <p:cNvSpPr>
            <a:spLocks noGrp="1"/>
          </p:cNvSpPr>
          <p:nvPr>
            <p:ph type="body" idx="1"/>
          </p:nvPr>
        </p:nvSpPr>
        <p:spPr/>
        <p:txBody>
          <a:bodyPr/>
          <a:lstStyle/>
          <a:p>
            <a:pPr marL="457200" indent="-457200">
              <a:spcBef>
                <a:spcPts val="2400"/>
              </a:spcBef>
              <a:buAutoNum type="arabicPeriod"/>
            </a:pPr>
            <a:r>
              <a:rPr lang="en-US" sz="2400" dirty="0">
                <a:solidFill>
                  <a:schemeClr val="tx1"/>
                </a:solidFill>
              </a:rPr>
              <a:t>What developmental steps did Keema appear to need to retrace?</a:t>
            </a:r>
          </a:p>
          <a:p>
            <a:pPr marL="457200" indent="-457200">
              <a:spcBef>
                <a:spcPts val="2400"/>
              </a:spcBef>
              <a:buAutoNum type="arabicPeriod"/>
            </a:pPr>
            <a:r>
              <a:rPr lang="en-US" sz="2400" dirty="0">
                <a:solidFill>
                  <a:schemeClr val="tx1"/>
                </a:solidFill>
              </a:rPr>
              <a:t>How did Keema express her fear of being rejected?</a:t>
            </a:r>
          </a:p>
          <a:p>
            <a:pPr marL="457200" indent="-457200">
              <a:spcBef>
                <a:spcPts val="2400"/>
              </a:spcBef>
              <a:buAutoNum type="arabicPeriod"/>
            </a:pPr>
            <a:r>
              <a:rPr lang="en-US" sz="2400" dirty="0">
                <a:solidFill>
                  <a:schemeClr val="tx1"/>
                </a:solidFill>
              </a:rPr>
              <a:t>What skills for foster and adopting did Keema’s foster mother use?</a:t>
            </a:r>
          </a:p>
          <a:p>
            <a:endParaRPr lang="en-US" dirty="0"/>
          </a:p>
        </p:txBody>
      </p:sp>
      <p:sp>
        <p:nvSpPr>
          <p:cNvPr id="3" name="Text Placeholder 2">
            <a:extLst>
              <a:ext uri="{FF2B5EF4-FFF2-40B4-BE49-F238E27FC236}">
                <a16:creationId xmlns:a16="http://schemas.microsoft.com/office/drawing/2014/main" id="{6AF0192B-A7DF-47FE-B2BC-ABD71933F812}"/>
              </a:ext>
            </a:extLst>
          </p:cNvPr>
          <p:cNvSpPr>
            <a:spLocks noGrp="1"/>
          </p:cNvSpPr>
          <p:nvPr>
            <p:ph type="body" idx="13"/>
          </p:nvPr>
        </p:nvSpPr>
        <p:spPr/>
        <p:txBody>
          <a:bodyPr/>
          <a:lstStyle/>
          <a:p>
            <a:r>
              <a:rPr lang="en-US" dirty="0"/>
              <a:t>Questions for Keema Video</a:t>
            </a:r>
          </a:p>
        </p:txBody>
      </p:sp>
    </p:spTree>
    <p:extLst>
      <p:ext uri="{BB962C8B-B14F-4D97-AF65-F5344CB8AC3E}">
        <p14:creationId xmlns:p14="http://schemas.microsoft.com/office/powerpoint/2010/main" val="11641459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OVER MASTER" val="Kge4UE8P"/>
  <p:tag name="ARTICULATE_DESIGN_ID_SECTION MASTER" val="77P8lO9T"/>
  <p:tag name="ARTICULATE_DESIGN_ID_CONTENT MASTER" val="SRzDWeLR"/>
  <p:tag name="ARTICULATE_SLIDE_COUNT" val="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24571</TotalTime>
  <Words>1357</Words>
  <Application>Microsoft Office PowerPoint</Application>
  <PresentationFormat>Custom</PresentationFormat>
  <Paragraphs>228</Paragraphs>
  <Slides>48</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48</vt:i4>
      </vt:variant>
    </vt:vector>
  </HeadingPairs>
  <TitlesOfParts>
    <vt:vector size="56" baseType="lpstr">
      <vt:lpstr>Arial</vt:lpstr>
      <vt:lpstr>Arial Black</vt:lpstr>
      <vt:lpstr>Calibri</vt:lpstr>
      <vt:lpstr>Verdana</vt:lpstr>
      <vt:lpstr>Cover Master</vt:lpstr>
      <vt:lpstr>Section Master</vt:lpstr>
      <vt:lpstr>Content Master</vt:lpstr>
      <vt:lpstr>1_Content Master</vt:lpstr>
      <vt:lpstr>Online GPS II/MAPP</vt:lpstr>
      <vt:lpstr>Meeting 4  Helping Children with Attachments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Research Foundation of SUNY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Graff-Baker, Beth (CDHS)</dc:creator>
  <cp:lastModifiedBy>Shin, Helen (ACS Consultant)</cp:lastModifiedBy>
  <cp:revision>434</cp:revision>
  <cp:lastPrinted>2020-07-27T18:31:11Z</cp:lastPrinted>
  <dcterms:created xsi:type="dcterms:W3CDTF">2005-09-23T17:08:04Z</dcterms:created>
  <dcterms:modified xsi:type="dcterms:W3CDTF">2020-10-16T20:55:45Z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2EA143A5-853A-4231-A08B-6C0A1EFE312E</vt:lpwstr>
  </property>
  <property fmtid="{D5CDD505-2E9C-101B-9397-08002B2CF9AE}" pid="3" name="ArticulatePath">
    <vt:lpwstr>GPS II MAPP Meetings 1 - 10_021120_JD</vt:lpwstr>
  </property>
</Properties>
</file>